
<file path=[Content_Types].xml><?xml version="1.0" encoding="utf-8"?>
<Types xmlns="http://schemas.openxmlformats.org/package/2006/content-types">
  <Default Extension="bin" ContentType="image/svg+xml"/>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media/image13.bin" ContentType="image/png"/>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media/image29.bin" ContentType="image/png"/>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3.xml" ContentType="application/vnd.openxmlformats-officedocument.theme+xml"/>
  <Override PartName="/ppt/slideLayouts/slideLayout10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19" r:id="rId6"/>
    <p:sldMasterId id="2147483702" r:id="rId7"/>
    <p:sldMasterId id="2147484342" r:id="rId8"/>
    <p:sldMasterId id="2147484320" r:id="rId9"/>
  </p:sldMasterIdLst>
  <p:notesMasterIdLst>
    <p:notesMasterId r:id="rId36"/>
  </p:notesMasterIdLst>
  <p:handoutMasterIdLst>
    <p:handoutMasterId r:id="rId37"/>
  </p:handoutMasterIdLst>
  <p:sldIdLst>
    <p:sldId id="2147374995" r:id="rId10"/>
    <p:sldId id="2147374993" r:id="rId11"/>
    <p:sldId id="2147374962" r:id="rId12"/>
    <p:sldId id="2147374998" r:id="rId13"/>
    <p:sldId id="2147375000" r:id="rId14"/>
    <p:sldId id="2147375001" r:id="rId15"/>
    <p:sldId id="2147374981" r:id="rId16"/>
    <p:sldId id="2795" r:id="rId17"/>
    <p:sldId id="2147374942" r:id="rId18"/>
    <p:sldId id="2798" r:id="rId19"/>
    <p:sldId id="2800" r:id="rId20"/>
    <p:sldId id="2147374982" r:id="rId21"/>
    <p:sldId id="2147374985" r:id="rId22"/>
    <p:sldId id="2147374984" r:id="rId23"/>
    <p:sldId id="2147374994" r:id="rId24"/>
    <p:sldId id="2811" r:id="rId25"/>
    <p:sldId id="2827" r:id="rId26"/>
    <p:sldId id="2147374961" r:id="rId27"/>
    <p:sldId id="2147374949" r:id="rId28"/>
    <p:sldId id="2147374968" r:id="rId29"/>
    <p:sldId id="2839" r:id="rId30"/>
    <p:sldId id="2802" r:id="rId31"/>
    <p:sldId id="2147374986" r:id="rId32"/>
    <p:sldId id="2837" r:id="rId33"/>
    <p:sldId id="2147374979" r:id="rId34"/>
    <p:sldId id="2696" r:id="rId35"/>
  </p:sldIdLst>
  <p:sldSz cx="12192000" cy="6858000"/>
  <p:notesSz cx="6858000" cy="9144000"/>
  <p:embeddedFontLst>
    <p:embeddedFont>
      <p:font typeface="FS Humana" panose="02000506040000020004" pitchFamily="2" charset="0"/>
      <p:regular r:id="rId38"/>
      <p:bold r:id="rId39"/>
      <p:italic r:id="rId40"/>
      <p:boldItalic r:id="rId41"/>
    </p:embeddedFont>
    <p:embeddedFont>
      <p:font typeface="Segoe UI" panose="020B0502040204020203" pitchFamily="34" charset="0"/>
      <p:regular r:id="rId42"/>
      <p:bold r:id="rId43"/>
      <p:italic r:id="rId44"/>
      <p:boldItalic r:id="rId45"/>
    </p:embeddedFont>
  </p:embeddedFontLst>
  <p:defaultTextStyle>
    <a:defPPr>
      <a:defRPr lang="uk-UA"/>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56" userDrawn="1">
          <p15:clr>
            <a:srgbClr val="A4A3A4"/>
          </p15:clr>
        </p15:guide>
        <p15:guide id="2" pos="4056" userDrawn="1">
          <p15:clr>
            <a:srgbClr val="A4A3A4"/>
          </p15:clr>
        </p15:guide>
        <p15:guide id="3" orient="horz" pos="744" userDrawn="1">
          <p15:clr>
            <a:srgbClr val="A4A3A4"/>
          </p15:clr>
        </p15:guide>
        <p15:guide id="4" orient="horz" pos="1032" userDrawn="1">
          <p15:clr>
            <a:srgbClr val="A4A3A4"/>
          </p15:clr>
        </p15:guide>
        <p15:guide id="5" pos="643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240F560-EF3D-23DB-BED5-5A06E1E2B6D9}" name="Jenny Smith" initials="JS" userId="S::jsmith55@Humana.com::27681dbe-74a4-46ba-b1f0-74e8be992426" providerId="AD"/>
  <p188:author id="{FADDEE62-49D3-CB7D-4C2A-5F52FA42139B}" name="Sonia Boehnlein" initials="SB" userId="S::sboehnlein@humana.com::63a48958-fc34-43fb-b5cd-cce15e7c243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48" clrIdx="0">
    <p:extLst>
      <p:ext uri="{19B8F6BF-5375-455C-9EA6-DF929625EA0E}">
        <p15:presenceInfo xmlns:p15="http://schemas.microsoft.com/office/powerpoint/2012/main" userId="Microsoft Office User" providerId="None"/>
      </p:ext>
    </p:extLst>
  </p:cmAuthor>
  <p:cmAuthor id="2" name="Amy Robinson" initials="AR" lastIdx="2" clrIdx="1">
    <p:extLst>
      <p:ext uri="{19B8F6BF-5375-455C-9EA6-DF929625EA0E}">
        <p15:presenceInfo xmlns:p15="http://schemas.microsoft.com/office/powerpoint/2012/main" userId="S-1-5-21-1275210071-879983540-1801674531-125389" providerId="AD"/>
      </p:ext>
    </p:extLst>
  </p:cmAuthor>
  <p:cmAuthor id="3" name="Laurie Schiada" initials="LS" lastIdx="18" clrIdx="2">
    <p:extLst>
      <p:ext uri="{19B8F6BF-5375-455C-9EA6-DF929625EA0E}">
        <p15:presenceInfo xmlns:p15="http://schemas.microsoft.com/office/powerpoint/2012/main" userId="37223a548114275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8BE20"/>
    <a:srgbClr val="5C9A1B"/>
    <a:srgbClr val="FB5373"/>
    <a:srgbClr val="66BBC4"/>
    <a:srgbClr val="FBCF33"/>
    <a:srgbClr val="114A21"/>
    <a:srgbClr val="004B97"/>
    <a:srgbClr val="3A3B3D"/>
    <a:srgbClr val="AF0061"/>
    <a:srgbClr val="5C911B"/>
  </p:clrMru>
  <p:extLst>
    <p:ext uri="{E76CE94A-603C-4142-B9EB-6D1370010A27}">
      <p14:discardImageEditData xmlns:p14="http://schemas.microsoft.com/office/powerpoint/2010/main" val="1"/>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FC2927-7A62-4FFF-8359-F87381010F13}" v="1" dt="2026-10-06T13:41:12.5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91606" autoAdjust="0"/>
  </p:normalViewPr>
  <p:slideViewPr>
    <p:cSldViewPr snapToGrid="0">
      <p:cViewPr varScale="1">
        <p:scale>
          <a:sx n="68" d="100"/>
          <a:sy n="68" d="100"/>
        </p:scale>
        <p:origin x="708" y="52"/>
      </p:cViewPr>
      <p:guideLst>
        <p:guide orient="horz" pos="4056"/>
        <p:guide pos="4056"/>
        <p:guide orient="horz" pos="744"/>
        <p:guide orient="horz" pos="1032"/>
        <p:guide pos="6432"/>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1664"/>
    </p:cViewPr>
  </p:sorter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font" Target="fonts/font2.fntdata"/><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microsoft.com/office/2018/10/relationships/authors" Target="authors.xml"/><Relationship Id="rId5" Type="http://schemas.openxmlformats.org/officeDocument/2006/relationships/customXml" Target="../customXml/item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font" Target="fonts/font7.fntdata"/><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Master" Target="slideMasters/slideMaster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font" Target="fonts/font1.fntdata"/><Relationship Id="rId46" Type="http://schemas.openxmlformats.org/officeDocument/2006/relationships/commentAuthors" Target="commentAuthors.xml"/><Relationship Id="rId20" Type="http://schemas.openxmlformats.org/officeDocument/2006/relationships/slide" Target="slides/slide11.xml"/><Relationship Id="rId41"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l Thacker" userId="cccdf40f-b5b8-4722-a619-b45e871bc233" providerId="ADAL" clId="{9E555BD0-8B52-4F1D-A9EE-5AA3BF50A728}"/>
    <pc:docChg chg="undo custSel addSld delSld modSld delMainMaster modMainMaster">
      <pc:chgData name="Joel Thacker" userId="cccdf40f-b5b8-4722-a619-b45e871bc233" providerId="ADAL" clId="{9E555BD0-8B52-4F1D-A9EE-5AA3BF50A728}" dt="2026-10-06T15:26:52.883" v="200"/>
      <pc:docMkLst>
        <pc:docMk/>
      </pc:docMkLst>
      <pc:sldChg chg="addSp delSp modSp mod">
        <pc:chgData name="Joel Thacker" userId="cccdf40f-b5b8-4722-a619-b45e871bc233" providerId="ADAL" clId="{9E555BD0-8B52-4F1D-A9EE-5AA3BF50A728}" dt="2026-10-02T19:59:18.950" v="40" actId="1076"/>
        <pc:sldMkLst>
          <pc:docMk/>
          <pc:sldMk cId="314590892" sldId="2795"/>
        </pc:sldMkLst>
        <pc:picChg chg="add mod">
          <ac:chgData name="Joel Thacker" userId="cccdf40f-b5b8-4722-a619-b45e871bc233" providerId="ADAL" clId="{9E555BD0-8B52-4F1D-A9EE-5AA3BF50A728}" dt="2026-10-02T19:59:18.950" v="40" actId="1076"/>
          <ac:picMkLst>
            <pc:docMk/>
            <pc:sldMk cId="314590892" sldId="2795"/>
            <ac:picMk id="5" creationId="{6B7FAAC3-E774-91EB-8AA1-379BBFF0581E}"/>
          </ac:picMkLst>
        </pc:picChg>
      </pc:sldChg>
      <pc:sldChg chg="addSp modSp mod">
        <pc:chgData name="Joel Thacker" userId="cccdf40f-b5b8-4722-a619-b45e871bc233" providerId="ADAL" clId="{9E555BD0-8B52-4F1D-A9EE-5AA3BF50A728}" dt="2026-10-06T13:39:07.154" v="123" actId="1076"/>
        <pc:sldMkLst>
          <pc:docMk/>
          <pc:sldMk cId="3763670484" sldId="2802"/>
        </pc:sldMkLst>
        <pc:spChg chg="mod">
          <ac:chgData name="Joel Thacker" userId="cccdf40f-b5b8-4722-a619-b45e871bc233" providerId="ADAL" clId="{9E555BD0-8B52-4F1D-A9EE-5AA3BF50A728}" dt="2026-10-06T13:35:58.641" v="120" actId="113"/>
          <ac:spMkLst>
            <pc:docMk/>
            <pc:sldMk cId="3763670484" sldId="2802"/>
            <ac:spMk id="4" creationId="{00000000-0000-0000-0000-000000000000}"/>
          </ac:spMkLst>
        </pc:spChg>
        <pc:picChg chg="add mod">
          <ac:chgData name="Joel Thacker" userId="cccdf40f-b5b8-4722-a619-b45e871bc233" providerId="ADAL" clId="{9E555BD0-8B52-4F1D-A9EE-5AA3BF50A728}" dt="2026-10-06T13:33:22.172" v="116" actId="14100"/>
          <ac:picMkLst>
            <pc:docMk/>
            <pc:sldMk cId="3763670484" sldId="2802"/>
            <ac:picMk id="6" creationId="{2F44A26E-AA6E-D8DE-7D00-EE686C2C13B6}"/>
          </ac:picMkLst>
        </pc:picChg>
        <pc:picChg chg="mod">
          <ac:chgData name="Joel Thacker" userId="cccdf40f-b5b8-4722-a619-b45e871bc233" providerId="ADAL" clId="{9E555BD0-8B52-4F1D-A9EE-5AA3BF50A728}" dt="2026-10-06T13:39:07.154" v="123" actId="1076"/>
          <ac:picMkLst>
            <pc:docMk/>
            <pc:sldMk cId="3763670484" sldId="2802"/>
            <ac:picMk id="8" creationId="{07E3305C-AAA2-0BB3-BF6D-CC573661E912}"/>
          </ac:picMkLst>
        </pc:picChg>
      </pc:sldChg>
      <pc:sldChg chg="addSp delSp modSp mod">
        <pc:chgData name="Joel Thacker" userId="cccdf40f-b5b8-4722-a619-b45e871bc233" providerId="ADAL" clId="{9E555BD0-8B52-4F1D-A9EE-5AA3BF50A728}" dt="2026-10-02T20:18:04.562" v="82" actId="20577"/>
        <pc:sldMkLst>
          <pc:docMk/>
          <pc:sldMk cId="2722342388" sldId="2837"/>
        </pc:sldMkLst>
        <pc:spChg chg="mod">
          <ac:chgData name="Joel Thacker" userId="cccdf40f-b5b8-4722-a619-b45e871bc233" providerId="ADAL" clId="{9E555BD0-8B52-4F1D-A9EE-5AA3BF50A728}" dt="2026-10-02T20:02:33.451" v="42" actId="1076"/>
          <ac:spMkLst>
            <pc:docMk/>
            <pc:sldMk cId="2722342388" sldId="2837"/>
            <ac:spMk id="3" creationId="{DAF85038-2AD1-4A6D-B3E6-1A4714DEEC01}"/>
          </ac:spMkLst>
        </pc:spChg>
        <pc:spChg chg="add mod">
          <ac:chgData name="Joel Thacker" userId="cccdf40f-b5b8-4722-a619-b45e871bc233" providerId="ADAL" clId="{9E555BD0-8B52-4F1D-A9EE-5AA3BF50A728}" dt="2026-10-02T20:18:04.562" v="82" actId="20577"/>
          <ac:spMkLst>
            <pc:docMk/>
            <pc:sldMk cId="2722342388" sldId="2837"/>
            <ac:spMk id="7" creationId="{1EFA3E70-D269-6BFF-B67C-A71C6678BA4C}"/>
          </ac:spMkLst>
        </pc:spChg>
      </pc:sldChg>
      <pc:sldChg chg="modSp mod">
        <pc:chgData name="Joel Thacker" userId="cccdf40f-b5b8-4722-a619-b45e871bc233" providerId="ADAL" clId="{9E555BD0-8B52-4F1D-A9EE-5AA3BF50A728}" dt="2026-10-06T15:26:52.883" v="200"/>
        <pc:sldMkLst>
          <pc:docMk/>
          <pc:sldMk cId="1739698862" sldId="2147374949"/>
        </pc:sldMkLst>
        <pc:spChg chg="mod">
          <ac:chgData name="Joel Thacker" userId="cccdf40f-b5b8-4722-a619-b45e871bc233" providerId="ADAL" clId="{9E555BD0-8B52-4F1D-A9EE-5AA3BF50A728}" dt="2026-10-06T15:26:52.883" v="200"/>
          <ac:spMkLst>
            <pc:docMk/>
            <pc:sldMk cId="1739698862" sldId="2147374949"/>
            <ac:spMk id="2" creationId="{5A621A5A-C345-D4A2-0F30-C9D1BB962326}"/>
          </ac:spMkLst>
        </pc:spChg>
      </pc:sldChg>
      <pc:sldChg chg="addSp delSp modSp mod">
        <pc:chgData name="Joel Thacker" userId="cccdf40f-b5b8-4722-a619-b45e871bc233" providerId="ADAL" clId="{9E555BD0-8B52-4F1D-A9EE-5AA3BF50A728}" dt="2026-10-06T13:28:52.303" v="109" actId="1076"/>
        <pc:sldMkLst>
          <pc:docMk/>
          <pc:sldMk cId="542850795" sldId="2147374995"/>
        </pc:sldMkLst>
        <pc:spChg chg="mod">
          <ac:chgData name="Joel Thacker" userId="cccdf40f-b5b8-4722-a619-b45e871bc233" providerId="ADAL" clId="{9E555BD0-8B52-4F1D-A9EE-5AA3BF50A728}" dt="2026-10-06T13:28:52.303" v="109" actId="1076"/>
          <ac:spMkLst>
            <pc:docMk/>
            <pc:sldMk cId="542850795" sldId="2147374995"/>
            <ac:spMk id="4" creationId="{2B4BDE01-A38E-34BE-CDF6-C512B94BE7F5}"/>
          </ac:spMkLst>
        </pc:spChg>
        <pc:spChg chg="del">
          <ac:chgData name="Joel Thacker" userId="cccdf40f-b5b8-4722-a619-b45e871bc233" providerId="ADAL" clId="{9E555BD0-8B52-4F1D-A9EE-5AA3BF50A728}" dt="2026-10-06T13:26:23.419" v="95" actId="478"/>
          <ac:spMkLst>
            <pc:docMk/>
            <pc:sldMk cId="542850795" sldId="2147374995"/>
            <ac:spMk id="6" creationId="{FBF9C031-69E9-B361-0773-DB9AD5F88FBB}"/>
          </ac:spMkLst>
        </pc:spChg>
        <pc:picChg chg="mod">
          <ac:chgData name="Joel Thacker" userId="cccdf40f-b5b8-4722-a619-b45e871bc233" providerId="ADAL" clId="{9E555BD0-8B52-4F1D-A9EE-5AA3BF50A728}" dt="2026-10-06T13:26:40.667" v="98" actId="14100"/>
          <ac:picMkLst>
            <pc:docMk/>
            <pc:sldMk cId="542850795" sldId="2147374995"/>
            <ac:picMk id="3" creationId="{AC8451E3-69BF-C292-F534-D78218661416}"/>
          </ac:picMkLst>
        </pc:picChg>
        <pc:picChg chg="add mod">
          <ac:chgData name="Joel Thacker" userId="cccdf40f-b5b8-4722-a619-b45e871bc233" providerId="ADAL" clId="{9E555BD0-8B52-4F1D-A9EE-5AA3BF50A728}" dt="2026-10-06T13:28:07.716" v="105" actId="14100"/>
          <ac:picMkLst>
            <pc:docMk/>
            <pc:sldMk cId="542850795" sldId="2147374995"/>
            <ac:picMk id="7" creationId="{F1799E70-A832-8B2E-C702-7EBBDD6C89AE}"/>
          </ac:picMkLst>
        </pc:picChg>
        <pc:picChg chg="del">
          <ac:chgData name="Joel Thacker" userId="cccdf40f-b5b8-4722-a619-b45e871bc233" providerId="ADAL" clId="{9E555BD0-8B52-4F1D-A9EE-5AA3BF50A728}" dt="2026-10-06T13:26:02.613" v="91" actId="478"/>
          <ac:picMkLst>
            <pc:docMk/>
            <pc:sldMk cId="542850795" sldId="2147374995"/>
            <ac:picMk id="11" creationId="{0C3477B6-67E3-AEC0-F61D-46A338268137}"/>
          </ac:picMkLst>
        </pc:picChg>
      </pc:sldChg>
      <pc:sldChg chg="addSp delSp modSp mod">
        <pc:chgData name="Joel Thacker" userId="cccdf40f-b5b8-4722-a619-b45e871bc233" providerId="ADAL" clId="{9E555BD0-8B52-4F1D-A9EE-5AA3BF50A728}" dt="2026-10-05T13:25:22.255" v="87" actId="14100"/>
        <pc:sldMkLst>
          <pc:docMk/>
          <pc:sldMk cId="1370978848" sldId="2147375000"/>
        </pc:sldMkLst>
        <pc:spChg chg="mod">
          <ac:chgData name="Joel Thacker" userId="cccdf40f-b5b8-4722-a619-b45e871bc233" providerId="ADAL" clId="{9E555BD0-8B52-4F1D-A9EE-5AA3BF50A728}" dt="2026-10-01T14:56:23.288" v="12" actId="14100"/>
          <ac:spMkLst>
            <pc:docMk/>
            <pc:sldMk cId="1370978848" sldId="2147375000"/>
            <ac:spMk id="6" creationId="{0A7329ED-4921-1778-555E-D6896EA59F6E}"/>
          </ac:spMkLst>
        </pc:spChg>
        <pc:spChg chg="mod">
          <ac:chgData name="Joel Thacker" userId="cccdf40f-b5b8-4722-a619-b45e871bc233" providerId="ADAL" clId="{9E555BD0-8B52-4F1D-A9EE-5AA3BF50A728}" dt="2026-10-01T14:56:46.870" v="13" actId="1076"/>
          <ac:spMkLst>
            <pc:docMk/>
            <pc:sldMk cId="1370978848" sldId="2147375000"/>
            <ac:spMk id="18" creationId="{9DB0DD8F-CA43-7552-4229-976595C04810}"/>
          </ac:spMkLst>
        </pc:spChg>
        <pc:picChg chg="add mod">
          <ac:chgData name="Joel Thacker" userId="cccdf40f-b5b8-4722-a619-b45e871bc233" providerId="ADAL" clId="{9E555BD0-8B52-4F1D-A9EE-5AA3BF50A728}" dt="2026-10-05T13:25:22.255" v="87" actId="14100"/>
          <ac:picMkLst>
            <pc:docMk/>
            <pc:sldMk cId="1370978848" sldId="2147375000"/>
            <ac:picMk id="8" creationId="{E1E55A27-182E-370B-AEFE-6488F83C08F6}"/>
          </ac:picMkLst>
        </pc:picChg>
        <pc:picChg chg="del">
          <ac:chgData name="Joel Thacker" userId="cccdf40f-b5b8-4722-a619-b45e871bc233" providerId="ADAL" clId="{9E555BD0-8B52-4F1D-A9EE-5AA3BF50A728}" dt="2026-10-05T13:23:38.140" v="83" actId="478"/>
          <ac:picMkLst>
            <pc:docMk/>
            <pc:sldMk cId="1370978848" sldId="2147375000"/>
            <ac:picMk id="11" creationId="{D9837FB5-7A96-7AD5-95F5-E81ABE1FD01E}"/>
          </ac:picMkLst>
        </pc:picChg>
      </pc:sldChg>
      <pc:sldChg chg="addSp delSp modSp add mod">
        <pc:chgData name="Joel Thacker" userId="cccdf40f-b5b8-4722-a619-b45e871bc233" providerId="ADAL" clId="{9E555BD0-8B52-4F1D-A9EE-5AA3BF50A728}" dt="2026-10-02T19:51:48.422" v="27" actId="22"/>
        <pc:sldMkLst>
          <pc:docMk/>
          <pc:sldMk cId="2619049972" sldId="2147375001"/>
        </pc:sldMkLst>
        <pc:picChg chg="add">
          <ac:chgData name="Joel Thacker" userId="cccdf40f-b5b8-4722-a619-b45e871bc233" providerId="ADAL" clId="{9E555BD0-8B52-4F1D-A9EE-5AA3BF50A728}" dt="2026-10-02T19:51:48.422" v="27" actId="22"/>
          <ac:picMkLst>
            <pc:docMk/>
            <pc:sldMk cId="2619049972" sldId="2147375001"/>
            <ac:picMk id="9" creationId="{976B99A0-D3CB-B502-9BCC-C593D5A5FE1D}"/>
          </ac:picMkLst>
        </pc:picChg>
      </pc:sldChg>
      <pc:sldMasterChg chg="delSldLayout modSldLayout sldLayoutOrd">
        <pc:chgData name="Joel Thacker" userId="cccdf40f-b5b8-4722-a619-b45e871bc233" providerId="ADAL" clId="{9E555BD0-8B52-4F1D-A9EE-5AA3BF50A728}" dt="2026-10-01T14:55:45.256" v="3"/>
        <pc:sldMasterMkLst>
          <pc:docMk/>
          <pc:sldMasterMk cId="1224209139" sldId="2147483702"/>
        </pc:sldMasterMkLst>
        <pc:sldLayoutChg chg="modSp mod ord">
          <pc:chgData name="Joel Thacker" userId="cccdf40f-b5b8-4722-a619-b45e871bc233" providerId="ADAL" clId="{9E555BD0-8B52-4F1D-A9EE-5AA3BF50A728}" dt="2026-10-01T14:55:45.094" v="2"/>
          <pc:sldLayoutMkLst>
            <pc:docMk/>
            <pc:sldMasterMk cId="1224209139" sldId="2147483702"/>
            <pc:sldLayoutMk cId="1459842631" sldId="2147484616"/>
          </pc:sldLayoutMkLst>
          <pc:spChg chg="mod">
            <ac:chgData name="Joel Thacker" userId="cccdf40f-b5b8-4722-a619-b45e871bc233" providerId="ADAL" clId="{9E555BD0-8B52-4F1D-A9EE-5AA3BF50A728}" dt="2026-10-01T14:55:45.094" v="2"/>
            <ac:spMkLst>
              <pc:docMk/>
              <pc:sldMasterMk cId="1224209139" sldId="2147483702"/>
              <pc:sldLayoutMk cId="1459842631" sldId="2147484616"/>
              <ac:spMk id="2" creationId="{FD6B03FD-3A88-5D44-85C8-E768CB1DBBD7}"/>
            </ac:spMkLst>
          </pc:spChg>
          <pc:spChg chg="mod">
            <ac:chgData name="Joel Thacker" userId="cccdf40f-b5b8-4722-a619-b45e871bc233" providerId="ADAL" clId="{9E555BD0-8B52-4F1D-A9EE-5AA3BF50A728}" dt="2026-10-01T14:55:45.094" v="2"/>
            <ac:spMkLst>
              <pc:docMk/>
              <pc:sldMasterMk cId="1224209139" sldId="2147483702"/>
              <pc:sldLayoutMk cId="1459842631" sldId="2147484616"/>
              <ac:spMk id="6" creationId="{D25BF680-827D-CC4A-8DCC-656EE086D26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EFD095-7608-7546-898E-6EE52DF633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B6046A79-9B62-3240-9F7C-C2154C562D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5FA570-5FEC-E34E-B893-7B39E986AFCF}" type="datetimeFigureOut">
              <a:rPr lang="en-US" smtClean="0">
                <a:latin typeface="Calibri" panose="020F0502020204030204" pitchFamily="34" charset="0"/>
              </a:rPr>
              <a:t>10/1/2026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4D469053-E39B-4A41-9B8B-2A42289EEA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endParaRPr>
          </a:p>
        </p:txBody>
      </p:sp>
      <p:sp>
        <p:nvSpPr>
          <p:cNvPr id="5" name="Slide Number Placeholder 4">
            <a:extLst>
              <a:ext uri="{FF2B5EF4-FFF2-40B4-BE49-F238E27FC236}">
                <a16:creationId xmlns:a16="http://schemas.microsoft.com/office/drawing/2014/main" id="{D341B9E5-3053-7A48-B0D1-B24F0E566A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E15338-1B55-644C-8C44-0C28EEAAA01B}"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98963275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uk-U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FB027185-10FB-4A57-B3F0-45136A811A24}" type="datetimeFigureOut">
              <a:rPr lang="uk-UA" smtClean="0"/>
              <a:pPr/>
              <a:t>01.10.2026</a:t>
            </a:fld>
            <a:endParaRPr lang="uk-U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uk-UA"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uk-U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BD9C3A12-1E0F-412B-B376-8089A55D946C}" type="slidenum">
              <a:rPr lang="uk-UA" smtClean="0"/>
              <a:pPr/>
              <a:t>‹#›</a:t>
            </a:fld>
            <a:endParaRPr lang="uk-UA" dirty="0"/>
          </a:p>
        </p:txBody>
      </p:sp>
    </p:spTree>
    <p:extLst>
      <p:ext uri="{BB962C8B-B14F-4D97-AF65-F5344CB8AC3E}">
        <p14:creationId xmlns:p14="http://schemas.microsoft.com/office/powerpoint/2010/main" val="2567216900"/>
      </p:ext>
    </p:extLst>
  </p:cSld>
  <p:clrMap bg1="lt1" tx1="dk1" bg2="lt2" tx2="dk2" accent1="accent1" accent2="accent2" accent3="accent3" accent4="accent4" accent5="accent5" accent6="accent6" hlink="hlink" folHlink="folHlink"/>
  <p:hf ftr="0" dt="0"/>
  <p:notesStyle>
    <a:lvl1pPr marL="0" algn="l" defTabSz="609539" rtl="0" eaLnBrk="1" latinLnBrk="0" hangingPunct="1">
      <a:defRPr sz="800" kern="1200">
        <a:solidFill>
          <a:schemeClr val="tx1"/>
        </a:solidFill>
        <a:latin typeface="Calibri" panose="020F0502020204030204" pitchFamily="34" charset="0"/>
        <a:ea typeface="+mn-ea"/>
        <a:cs typeface="+mn-cs"/>
      </a:defRPr>
    </a:lvl1pPr>
    <a:lvl2pPr marL="304770" algn="l" defTabSz="609539" rtl="0" eaLnBrk="1" latinLnBrk="0" hangingPunct="1">
      <a:defRPr sz="800" kern="1200">
        <a:solidFill>
          <a:schemeClr val="tx1"/>
        </a:solidFill>
        <a:latin typeface="Calibri" panose="020F0502020204030204" pitchFamily="34" charset="0"/>
        <a:ea typeface="+mn-ea"/>
        <a:cs typeface="+mn-cs"/>
      </a:defRPr>
    </a:lvl2pPr>
    <a:lvl3pPr marL="609539" algn="l" defTabSz="609539" rtl="0" eaLnBrk="1" latinLnBrk="0" hangingPunct="1">
      <a:defRPr sz="800" kern="1200">
        <a:solidFill>
          <a:schemeClr val="tx1"/>
        </a:solidFill>
        <a:latin typeface="Calibri" panose="020F0502020204030204" pitchFamily="34" charset="0"/>
        <a:ea typeface="+mn-ea"/>
        <a:cs typeface="+mn-cs"/>
      </a:defRPr>
    </a:lvl3pPr>
    <a:lvl4pPr marL="914309" algn="l" defTabSz="609539" rtl="0" eaLnBrk="1" latinLnBrk="0" hangingPunct="1">
      <a:defRPr sz="800" kern="1200">
        <a:solidFill>
          <a:schemeClr val="tx1"/>
        </a:solidFill>
        <a:latin typeface="Calibri" panose="020F0502020204030204" pitchFamily="34" charset="0"/>
        <a:ea typeface="+mn-ea"/>
        <a:cs typeface="+mn-cs"/>
      </a:defRPr>
    </a:lvl4pPr>
    <a:lvl5pPr marL="1219078" algn="l" defTabSz="609539" rtl="0" eaLnBrk="1" latinLnBrk="0" hangingPunct="1">
      <a:defRPr sz="800" kern="1200">
        <a:solidFill>
          <a:schemeClr val="tx1"/>
        </a:solidFill>
        <a:latin typeface="Calibri" panose="020F0502020204030204"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A4DCC-DB30-7294-7892-40F64E5FD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6C46B7-6632-76F8-4966-7EBBABF23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B21E0-FD84-969C-01E7-9F213081FED5}"/>
              </a:ext>
            </a:extLst>
          </p:cNvPr>
          <p:cNvSpPr>
            <a:spLocks noGrp="1"/>
          </p:cNvSpPr>
          <p:nvPr>
            <p:ph type="body" idx="1"/>
          </p:nvPr>
        </p:nvSpPr>
        <p:spPr/>
        <p:txBody>
          <a:bodyPr/>
          <a:lstStyle/>
          <a:p>
            <a:endParaRPr lang="en-US" sz="800" b="1" i="1" dirty="0"/>
          </a:p>
          <a:p>
            <a:endParaRPr lang="en-US" dirty="0"/>
          </a:p>
        </p:txBody>
      </p:sp>
      <p:sp>
        <p:nvSpPr>
          <p:cNvPr id="4" name="Header Placeholder 3">
            <a:extLst>
              <a:ext uri="{FF2B5EF4-FFF2-40B4-BE49-F238E27FC236}">
                <a16:creationId xmlns:a16="http://schemas.microsoft.com/office/drawing/2014/main" id="{8CD3F94F-C72A-7C90-5964-F860DED50AFD}"/>
              </a:ext>
            </a:extLst>
          </p:cNvPr>
          <p:cNvSpPr>
            <a:spLocks noGrp="1"/>
          </p:cNvSpPr>
          <p:nvPr>
            <p:ph type="hdr" sz="quarter"/>
          </p:nvPr>
        </p:nvSpPr>
        <p:spPr/>
        <p:txBody>
          <a:bodyPr/>
          <a:lstStyle/>
          <a:p>
            <a:endParaRPr lang="en-US" dirty="0"/>
          </a:p>
        </p:txBody>
      </p:sp>
      <p:sp>
        <p:nvSpPr>
          <p:cNvPr id="5" name="Date Placeholder 4">
            <a:extLst>
              <a:ext uri="{FF2B5EF4-FFF2-40B4-BE49-F238E27FC236}">
                <a16:creationId xmlns:a16="http://schemas.microsoft.com/office/drawing/2014/main" id="{D097F7B7-CAEB-8825-577A-C7D80B1967FA}"/>
              </a:ext>
            </a:extLst>
          </p:cNvPr>
          <p:cNvSpPr>
            <a:spLocks noGrp="1"/>
          </p:cNvSpPr>
          <p:nvPr>
            <p:ph type="dt" idx="1"/>
          </p:nvPr>
        </p:nvSpPr>
        <p:spPr/>
        <p:txBody>
          <a:bodyPr/>
          <a:lstStyle/>
          <a:p>
            <a:fld id="{549E2F2A-731F-434C-86DC-BA2B6DEF9701}" type="datetime1">
              <a:rPr lang="en-US"/>
              <a:t>10/1/2026</a:t>
            </a:fld>
            <a:endParaRPr lang="en-US" dirty="0"/>
          </a:p>
        </p:txBody>
      </p:sp>
    </p:spTree>
    <p:extLst>
      <p:ext uri="{BB962C8B-B14F-4D97-AF65-F5344CB8AC3E}">
        <p14:creationId xmlns:p14="http://schemas.microsoft.com/office/powerpoint/2010/main" val="1792851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3AD9B-AD82-06F2-FC7F-B1BC4BEFF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CFE3E4-853A-69A6-5465-AAA296A959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EBCF0-0ADA-7D62-DF37-43C63DC27C89}"/>
              </a:ext>
            </a:extLst>
          </p:cNvPr>
          <p:cNvSpPr>
            <a:spLocks noGrp="1"/>
          </p:cNvSpPr>
          <p:nvPr>
            <p:ph type="body" idx="1"/>
          </p:nvPr>
        </p:nvSpPr>
        <p:spPr/>
        <p:txBody>
          <a:bodyPr/>
          <a:lstStyle/>
          <a:p>
            <a:r>
              <a:rPr lang="en-US" dirty="0"/>
              <a:t>At Humana, we are here to help you make the most of your benefits. </a:t>
            </a:r>
          </a:p>
          <a:p>
            <a:r>
              <a:rPr lang="en-US" b="1" dirty="0"/>
              <a:t>Seniors have been at the heart of Humana’s care delivery since our founding</a:t>
            </a:r>
            <a:r>
              <a:rPr lang="en-US" dirty="0"/>
              <a:t>. Humana is one of the nation's most experienced senior care organizations and most trusted Group Medicare Advantage carriers.</a:t>
            </a:r>
          </a:p>
          <a:p>
            <a:endParaRPr lang="en-US" dirty="0"/>
          </a:p>
          <a:p>
            <a:r>
              <a:rPr lang="en-US" dirty="0"/>
              <a:t>About Humana:</a:t>
            </a:r>
          </a:p>
          <a:p>
            <a:r>
              <a:rPr lang="en-US" dirty="0"/>
              <a:t>Dedicated to communities around the country for more than 30 years.</a:t>
            </a:r>
          </a:p>
          <a:p>
            <a:r>
              <a:rPr lang="en-US" dirty="0"/>
              <a:t>- </a:t>
            </a:r>
            <a:r>
              <a:rPr lang="en-US" b="1" dirty="0"/>
              <a:t>Committed to care since 1961.</a:t>
            </a:r>
          </a:p>
          <a:p>
            <a:r>
              <a:rPr lang="en-US" dirty="0"/>
              <a:t>- Humana started out as a nursing home and hospital company in 1961.</a:t>
            </a:r>
          </a:p>
          <a:p>
            <a:endParaRPr lang="en-US" dirty="0"/>
          </a:p>
          <a:p>
            <a:r>
              <a:rPr lang="en-US" dirty="0"/>
              <a:t>Humana provided its </a:t>
            </a:r>
            <a:r>
              <a:rPr lang="en-US" b="1" dirty="0"/>
              <a:t>first private Medicare plan </a:t>
            </a:r>
            <a:r>
              <a:rPr lang="en-US" dirty="0"/>
              <a:t>in 1985 and has a long and successful history of caring for seniors.</a:t>
            </a:r>
          </a:p>
          <a:p>
            <a:r>
              <a:rPr lang="en-US" dirty="0"/>
              <a:t>- Humana has been providing Medicare plans to beneficiaries since 1987.</a:t>
            </a:r>
          </a:p>
          <a:p>
            <a:r>
              <a:rPr lang="en-US" dirty="0"/>
              <a:t>- 31.2 million retirees covered </a:t>
            </a:r>
          </a:p>
          <a:p>
            <a:r>
              <a:rPr lang="en-US" dirty="0"/>
              <a:t>- Across the country we have 8.7 million members just like you.</a:t>
            </a:r>
          </a:p>
          <a:p>
            <a:endParaRPr lang="en-US" dirty="0"/>
          </a:p>
          <a:p>
            <a:r>
              <a:rPr lang="en-US" dirty="0"/>
              <a:t>Humana follows an </a:t>
            </a:r>
            <a:r>
              <a:rPr lang="en-US" b="1" dirty="0"/>
              <a:t>award-winning operating model </a:t>
            </a:r>
            <a:r>
              <a:rPr lang="en-US" dirty="0"/>
              <a:t>with integrated systems and has the highest Net Promoter Scores in the industry.</a:t>
            </a:r>
          </a:p>
          <a:p>
            <a:r>
              <a:rPr lang="en-US" dirty="0"/>
              <a:t>- Easily find a provider or hospital within our nationwide network – many of which are in your community.</a:t>
            </a:r>
          </a:p>
          <a:p>
            <a:r>
              <a:rPr lang="en-US" dirty="0"/>
              <a:t>- Overwhelming satisfaction (94%) </a:t>
            </a:r>
          </a:p>
          <a:p>
            <a:endParaRPr lang="en-US" dirty="0"/>
          </a:p>
          <a:p>
            <a:r>
              <a:rPr lang="en-US" dirty="0"/>
              <a:t>Humana fuses provider and community health relationship models and has expertise and capabilities in value-based care.</a:t>
            </a:r>
          </a:p>
          <a:p>
            <a:r>
              <a:rPr lang="en-US" dirty="0"/>
              <a:t>- </a:t>
            </a:r>
            <a:r>
              <a:rPr lang="en-US" b="1" dirty="0"/>
              <a:t>Value-based care model, driving savings and retiree satisfaction</a:t>
            </a:r>
          </a:p>
          <a:p>
            <a:r>
              <a:rPr lang="en-US" dirty="0"/>
              <a:t>- Delivers better quality of care, better health outcomes and lower costs compared with Traditional Medicare1</a:t>
            </a:r>
          </a:p>
          <a:p>
            <a:r>
              <a:rPr lang="en-US" dirty="0"/>
              <a:t>- Our ultimate goal is to help people get healthy, get the care they need and help communities across the nation.</a:t>
            </a:r>
          </a:p>
          <a:p>
            <a:endParaRPr lang="en-US" dirty="0"/>
          </a:p>
          <a:p>
            <a:r>
              <a:rPr lang="en-US" dirty="0"/>
              <a:t>Heavily invested in in-home health solutions so seniors get the care they need, while remaining comfortable at home.</a:t>
            </a:r>
          </a:p>
          <a:p>
            <a:r>
              <a:rPr lang="en-US" dirty="0"/>
              <a:t>- </a:t>
            </a:r>
            <a:r>
              <a:rPr lang="en-US" b="1" dirty="0"/>
              <a:t>Invested in in-home health solutions, providing seniors the care they need at home</a:t>
            </a:r>
          </a:p>
          <a:p>
            <a:endParaRPr lang="en-US" dirty="0"/>
          </a:p>
          <a:p>
            <a:r>
              <a:rPr lang="en-US" dirty="0"/>
              <a:t>Nationally (The Advantage)1,2</a:t>
            </a:r>
          </a:p>
          <a:p>
            <a:r>
              <a:rPr lang="en-US" dirty="0"/>
              <a:t>1 Source: https://www.ajmc.com/view/quality-health-and-spending-in-medicare-advantage-and-traditional-medicare</a:t>
            </a:r>
          </a:p>
          <a:p>
            <a:r>
              <a:rPr lang="en-US" dirty="0"/>
              <a:t>2 Medicare Advantage membership grows 7% for 2023 - STAT (statnews.com)</a:t>
            </a:r>
          </a:p>
          <a:p>
            <a:endParaRPr lang="en-US" dirty="0"/>
          </a:p>
        </p:txBody>
      </p:sp>
      <p:sp>
        <p:nvSpPr>
          <p:cNvPr id="4" name="Header Placeholder 3">
            <a:extLst>
              <a:ext uri="{FF2B5EF4-FFF2-40B4-BE49-F238E27FC236}">
                <a16:creationId xmlns:a16="http://schemas.microsoft.com/office/drawing/2014/main" id="{B6BE7980-6779-7B7C-B85D-8DD7953F6CEA}"/>
              </a:ext>
            </a:extLst>
          </p:cNvPr>
          <p:cNvSpPr>
            <a:spLocks noGrp="1"/>
          </p:cNvSpPr>
          <p:nvPr>
            <p:ph type="hdr" sz="quarter"/>
          </p:nvPr>
        </p:nvSpPr>
        <p:spPr/>
        <p:txBody>
          <a:bodyPr/>
          <a:lstStyle/>
          <a:p>
            <a:endParaRPr lang="uk-UA"/>
          </a:p>
        </p:txBody>
      </p:sp>
      <p:sp>
        <p:nvSpPr>
          <p:cNvPr id="5" name="Slide Number Placeholder 4">
            <a:extLst>
              <a:ext uri="{FF2B5EF4-FFF2-40B4-BE49-F238E27FC236}">
                <a16:creationId xmlns:a16="http://schemas.microsoft.com/office/drawing/2014/main" id="{2A346141-81BF-A9EC-91FC-6D74B12890AB}"/>
              </a:ext>
            </a:extLst>
          </p:cNvPr>
          <p:cNvSpPr>
            <a:spLocks noGrp="1"/>
          </p:cNvSpPr>
          <p:nvPr>
            <p:ph type="sldNum" sz="quarter" idx="5"/>
          </p:nvPr>
        </p:nvSpPr>
        <p:spPr/>
        <p:txBody>
          <a:bodyPr/>
          <a:lstStyle/>
          <a:p>
            <a:fld id="{BD9C3A12-1E0F-412B-B376-8089A55D946C}" type="slidenum">
              <a:rPr lang="uk-UA" smtClean="0"/>
              <a:t>2</a:t>
            </a:fld>
            <a:endParaRPr lang="uk-UA"/>
          </a:p>
        </p:txBody>
      </p:sp>
    </p:spTree>
    <p:extLst>
      <p:ext uri="{BB962C8B-B14F-4D97-AF65-F5344CB8AC3E}">
        <p14:creationId xmlns:p14="http://schemas.microsoft.com/office/powerpoint/2010/main" val="1885007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ea typeface="+mn-ea"/>
                <a:cs typeface="+mn-cs"/>
              </a:rPr>
              <a:t>What is Medicare? </a:t>
            </a:r>
            <a:endParaRPr lang="en-US" sz="1100" b="0" i="0" u="none" strike="noStrike" kern="1200" baseline="0" dirty="0">
              <a:solidFill>
                <a:schemeClr val="tx1"/>
              </a:solidFill>
              <a:ea typeface="+mn-ea"/>
              <a:cs typeface="+mn-cs"/>
            </a:endParaRPr>
          </a:p>
          <a:p>
            <a:pPr marL="476220" lvl="1" indent="-171450">
              <a:buFont typeface="Arial" panose="020B0604020202020204" pitchFamily="34" charset="0"/>
              <a:buChar char="•"/>
            </a:pPr>
            <a:r>
              <a:rPr lang="en-US" sz="1100" b="0" i="0" u="none" strike="noStrike" kern="1200" baseline="0" dirty="0">
                <a:solidFill>
                  <a:schemeClr val="tx1"/>
                </a:solidFill>
                <a:ea typeface="+mn-ea"/>
                <a:cs typeface="+mn-cs"/>
              </a:rPr>
              <a:t>Medicare is a federal health insurance program for U.S. citizens and legal residents who are 65 and older or </a:t>
            </a:r>
            <a:r>
              <a:rPr lang="en-US" sz="1100" kern="1200" dirty="0">
                <a:solidFill>
                  <a:schemeClr val="tx1"/>
                </a:solidFill>
                <a:ea typeface="+mn-ea"/>
                <a:cs typeface="+mn-cs"/>
              </a:rPr>
              <a:t>those younger than 65 that </a:t>
            </a:r>
            <a:r>
              <a:rPr lang="en-US" sz="1100" b="0" i="0" u="none" strike="noStrike" kern="1200" baseline="0" dirty="0">
                <a:solidFill>
                  <a:schemeClr val="tx1"/>
                </a:solidFill>
                <a:ea typeface="+mn-ea"/>
                <a:cs typeface="+mn-cs"/>
              </a:rPr>
              <a:t>qualify due to a disability. You can receive your Medicare benefits through the federal government or a private insurance company. </a:t>
            </a:r>
          </a:p>
          <a:p>
            <a:pPr marL="476220" marR="0" lvl="1" indent="-171450" algn="l" defTabSz="81252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Medicare is divided into parts A, B, C and D. Parts A and B are called Original Medicare. </a:t>
            </a:r>
            <a:endParaRPr lang="en-US" sz="1100" dirty="0">
              <a:solidFill>
                <a:srgbClr val="000000"/>
              </a:solidFill>
            </a:endParaRPr>
          </a:p>
          <a:p>
            <a:endParaRPr lang="en-US" sz="1100" dirty="0">
              <a:cs typeface="Arial"/>
            </a:endParaRPr>
          </a:p>
          <a:p>
            <a:pPr marR="0" algn="l" rtl="0"/>
            <a:r>
              <a:rPr lang="en-US" sz="1100" b="1" i="0" u="none" strike="noStrike" dirty="0"/>
              <a:t>Medicare Part A </a:t>
            </a:r>
          </a:p>
          <a:p>
            <a:pPr marR="0" algn="l" rtl="0"/>
            <a:r>
              <a:rPr lang="en-US" sz="1100" b="0" i="0" u="none" strike="noStrike" dirty="0"/>
              <a:t>Hospital insurance</a:t>
            </a:r>
          </a:p>
          <a:p>
            <a:pPr marR="0" algn="l" rtl="0"/>
            <a:r>
              <a:rPr lang="en-US" sz="1100" b="0" i="0" u="none" strike="noStrike" dirty="0"/>
              <a:t>It helps cover medically necessary inpatient care in a hospital or skilled nursing facility. It also helps cover some home healthcare and hospice care.</a:t>
            </a:r>
          </a:p>
          <a:p>
            <a:endParaRPr lang="en-US" sz="1100" dirty="0">
              <a:cs typeface="Arial"/>
            </a:endParaRPr>
          </a:p>
          <a:p>
            <a:pPr marR="0" algn="l" rtl="0"/>
            <a:r>
              <a:rPr lang="en-US" sz="1100" b="1" i="0" u="none" strike="noStrike" dirty="0"/>
              <a:t>Medicare Part B </a:t>
            </a:r>
          </a:p>
          <a:p>
            <a:pPr marR="0" algn="l" rtl="0"/>
            <a:r>
              <a:rPr lang="en-US" sz="3200" dirty="0"/>
              <a:t>Medical</a:t>
            </a:r>
            <a:r>
              <a:rPr lang="en-US" sz="1100" b="0" i="0" u="none" strike="noStrike" dirty="0"/>
              <a:t> insurance</a:t>
            </a:r>
          </a:p>
          <a:p>
            <a:pPr marR="0" algn="l" rtl="0"/>
            <a:r>
              <a:rPr lang="en-US" sz="1100" b="0" i="0" u="none" strike="noStrike" dirty="0"/>
              <a:t>It helps cover medically necessary providers’ services, outpatient care and other medical services and supplies. Part B also helps cover some preventive services.</a:t>
            </a:r>
          </a:p>
          <a:p>
            <a:endParaRPr lang="en-US" sz="1100" dirty="0">
              <a:cs typeface="Arial"/>
            </a:endParaRPr>
          </a:p>
          <a:p>
            <a:pPr marR="0" algn="l" rtl="0"/>
            <a:r>
              <a:rPr lang="en-US" sz="1100" b="1" i="0" u="none" strike="noStrike" dirty="0"/>
              <a:t>Medicare Part C </a:t>
            </a:r>
          </a:p>
          <a:p>
            <a:pPr marR="0" algn="l" rtl="0"/>
            <a:r>
              <a:rPr lang="en-US" sz="1100" b="0" i="0" u="none" strike="noStrike" dirty="0"/>
              <a:t>Medicare Advantage plans</a:t>
            </a:r>
          </a:p>
          <a:p>
            <a:pPr marR="0" algn="l" rtl="0"/>
            <a:r>
              <a:rPr lang="en-US" sz="1100" b="0" i="0" u="none" strike="noStrike" dirty="0"/>
              <a:t>These are available through private insurance companies, such as Humana. Medicare Part C helps cover everything medically necessary that Part A and Part B cover, including hospital and medical services. You still have Medicare if you elect Medicare Part C coverage. You must be entitled to Medicare Part A and enrolled in Part B to be eligible for a Medicare Part C plan.</a:t>
            </a:r>
          </a:p>
          <a:p>
            <a:endParaRPr lang="en-US" sz="1100" dirty="0">
              <a:cs typeface="Arial"/>
            </a:endParaRPr>
          </a:p>
          <a:p>
            <a:pPr marR="0" algn="l" rtl="0"/>
            <a:r>
              <a:rPr lang="en-US" sz="1100" b="1" i="0" u="none" strike="noStrike" dirty="0"/>
              <a:t>Medicare Part D </a:t>
            </a:r>
          </a:p>
          <a:p>
            <a:pPr marR="0" algn="l" rtl="0"/>
            <a:r>
              <a:rPr lang="en-US" sz="3200" dirty="0"/>
              <a:t>Prescription drug coverage</a:t>
            </a:r>
            <a:endParaRPr lang="en-US" sz="1100" b="0" i="0" u="none" strike="noStrike" dirty="0"/>
          </a:p>
          <a:p>
            <a:pPr marR="0" algn="l" rtl="0"/>
            <a:r>
              <a:rPr lang="en-US" sz="1100" b="0" i="0" u="none" strike="noStrike" dirty="0"/>
              <a:t>It helps pay for the medications your provider prescribes and is available in a stand-alone prescription drug plan or included in a Medicare Advantage prescription drug plan. Like Part C Medicare Advantage plans, Part D is only available through private companies, such as Humana. Many Part C Medicare Advantage plans include Medicare Part D prescription drug coverage.</a:t>
            </a:r>
          </a:p>
          <a:p>
            <a:endParaRPr lang="en-US" sz="1100" dirty="0">
              <a:cs typeface="Arial"/>
            </a:endParaRPr>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3</a:t>
            </a:fld>
            <a:endParaRPr lang="uk-UA"/>
          </a:p>
        </p:txBody>
      </p:sp>
    </p:spTree>
    <p:extLst>
      <p:ext uri="{BB962C8B-B14F-4D97-AF65-F5344CB8AC3E}">
        <p14:creationId xmlns:p14="http://schemas.microsoft.com/office/powerpoint/2010/main" val="6299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4</a:t>
            </a:fld>
            <a:endParaRPr kumimoji="0" lang="uk-UA"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14322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dirty="0"/>
              <a:t>Key Messages:</a:t>
            </a:r>
          </a:p>
          <a:p>
            <a:endParaRPr lang="en-US" sz="800" b="1" dirty="0"/>
          </a:p>
          <a:p>
            <a:r>
              <a:rPr lang="en-US" sz="800" b="0" dirty="0"/>
              <a:t>Medicare Advantage preferred provider organization (PPO) plans give you the freedom to get care in- or out-of-network. Your benefit plan coverage remains the same, even if you receive care from an out-of-network provider. For more information, refer to your Summary of Benefits located in this packet.</a:t>
            </a:r>
          </a:p>
          <a:p>
            <a:endParaRPr lang="en-US" sz="800" dirty="0"/>
          </a:p>
          <a:p>
            <a:pPr>
              <a:spcAft>
                <a:spcPts val="400"/>
              </a:spcAft>
            </a:pPr>
            <a:r>
              <a:rPr lang="en-US" b="1" dirty="0">
                <a:latin typeface="Calibri" panose="020F0502020204030204" pitchFamily="34" charset="0"/>
              </a:rPr>
              <a:t>Using a PPO plan</a:t>
            </a:r>
          </a:p>
          <a:p>
            <a:pPr>
              <a:spcAft>
                <a:spcPts val="400"/>
              </a:spcAft>
            </a:pPr>
            <a:endParaRPr lang="en-US" b="1" dirty="0">
              <a:latin typeface="Calibri" panose="020F0502020204030204" pitchFamily="34" charset="0"/>
            </a:endParaRPr>
          </a:p>
          <a:p>
            <a:pPr>
              <a:spcAft>
                <a:spcPts val="400"/>
              </a:spcAft>
            </a:pPr>
            <a:r>
              <a:rPr lang="en-US" sz="800" b="0" dirty="0">
                <a:solidFill>
                  <a:srgbClr val="000000"/>
                </a:solidFill>
              </a:rPr>
              <a:t>•  You’ll have a PCP who will help you manage your care, will get to know your overall health history and can guide you toward preventive care to help you be healthy and active.</a:t>
            </a:r>
          </a:p>
          <a:p>
            <a:pPr>
              <a:spcAft>
                <a:spcPts val="400"/>
              </a:spcAft>
            </a:pPr>
            <a:r>
              <a:rPr lang="en-US" sz="800" b="0" dirty="0">
                <a:solidFill>
                  <a:srgbClr val="000000"/>
                </a:solidFill>
              </a:rPr>
              <a:t>•  You can use any provider who is part of our network, or you can use any provider who accepts Medicare and agrees to bill Humana.</a:t>
            </a:r>
          </a:p>
          <a:p>
            <a:pPr>
              <a:spcAft>
                <a:spcPts val="400"/>
              </a:spcAft>
            </a:pPr>
            <a:r>
              <a:rPr lang="en-US" sz="800" b="0" dirty="0">
                <a:solidFill>
                  <a:srgbClr val="000000"/>
                </a:solidFill>
              </a:rPr>
              <a:t>•  Your plan doesn’t require referrals to see other providers, but your PCP can help guide you when you need specialized care.</a:t>
            </a:r>
          </a:p>
          <a:p>
            <a:pPr>
              <a:spcAft>
                <a:spcPts val="400"/>
              </a:spcAft>
            </a:pPr>
            <a:r>
              <a:rPr lang="en-US" sz="800" b="0" dirty="0">
                <a:solidFill>
                  <a:srgbClr val="000000"/>
                </a:solidFill>
              </a:rPr>
              <a:t>•  Humana Medicare Advantage PPO network providers must take payment from Humana for treating plan members.</a:t>
            </a:r>
          </a:p>
          <a:p>
            <a:pPr>
              <a:spcAft>
                <a:spcPts val="400"/>
              </a:spcAft>
            </a:pPr>
            <a:r>
              <a:rPr lang="en-US" sz="800" b="0" dirty="0">
                <a:solidFill>
                  <a:srgbClr val="000000"/>
                </a:solidFill>
              </a:rPr>
              <a:t>•  Humana supplies in-network providers with information about services and programs available to patients with chronic conditions.</a:t>
            </a:r>
          </a:p>
        </p:txBody>
      </p:sp>
      <p:sp>
        <p:nvSpPr>
          <p:cNvPr id="4" name="Header Placeholder 3"/>
          <p:cNvSpPr>
            <a:spLocks noGrp="1"/>
          </p:cNvSpPr>
          <p:nvPr>
            <p:ph type="hdr" sz="quarter" idx="10"/>
          </p:nvPr>
        </p:nvSpPr>
        <p:spPr/>
        <p:txBody>
          <a:bodyPr/>
          <a:lstStyle/>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5</a:t>
            </a:fld>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82860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E056F-E1D6-6EE4-D2FF-00B1094873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62AFE-299F-BF1B-39FC-72E8C55040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91E291-2EBF-06A5-7E58-9652672DBB83}"/>
              </a:ext>
            </a:extLst>
          </p:cNvPr>
          <p:cNvSpPr>
            <a:spLocks noGrp="1"/>
          </p:cNvSpPr>
          <p:nvPr>
            <p:ph type="body" idx="1"/>
          </p:nvPr>
        </p:nvSpPr>
        <p:spPr/>
        <p:txBody>
          <a:bodyPr/>
          <a:lstStyle/>
          <a:p>
            <a:r>
              <a:rPr lang="en-US" sz="800" b="1" dirty="0"/>
              <a:t>Key Messages:</a:t>
            </a:r>
          </a:p>
          <a:p>
            <a:endParaRPr lang="en-US" sz="800" b="1" dirty="0"/>
          </a:p>
          <a:p>
            <a:r>
              <a:rPr lang="en-US" sz="800" b="0" dirty="0"/>
              <a:t>Medicare Advantage preferred provider organization (PPO) plans give you the freedom to get care in- or out-of-network. Your benefit plan coverage remains the same, even if you receive care from an out-of-network provider. For more information, refer to your Summary of Benefits located in this packet.</a:t>
            </a:r>
          </a:p>
          <a:p>
            <a:endParaRPr lang="en-US" sz="800" dirty="0"/>
          </a:p>
          <a:p>
            <a:pPr>
              <a:spcAft>
                <a:spcPts val="400"/>
              </a:spcAft>
            </a:pPr>
            <a:r>
              <a:rPr lang="en-US" b="1" dirty="0">
                <a:latin typeface="Calibri" panose="020F0502020204030204" pitchFamily="34" charset="0"/>
              </a:rPr>
              <a:t>Using a PPO plan</a:t>
            </a:r>
          </a:p>
          <a:p>
            <a:pPr>
              <a:spcAft>
                <a:spcPts val="400"/>
              </a:spcAft>
            </a:pPr>
            <a:endParaRPr lang="en-US" b="1" dirty="0">
              <a:latin typeface="Calibri" panose="020F0502020204030204" pitchFamily="34" charset="0"/>
            </a:endParaRPr>
          </a:p>
          <a:p>
            <a:pPr>
              <a:spcAft>
                <a:spcPts val="400"/>
              </a:spcAft>
            </a:pPr>
            <a:r>
              <a:rPr lang="en-US" sz="800" b="0" dirty="0">
                <a:solidFill>
                  <a:srgbClr val="000000"/>
                </a:solidFill>
              </a:rPr>
              <a:t>•  You’ll have a PCP who will help you manage your care, will get to know your overall health history and can guide you toward preventive care to help you be healthy and active.</a:t>
            </a:r>
          </a:p>
          <a:p>
            <a:pPr>
              <a:spcAft>
                <a:spcPts val="400"/>
              </a:spcAft>
            </a:pPr>
            <a:r>
              <a:rPr lang="en-US" sz="800" b="0" dirty="0">
                <a:solidFill>
                  <a:srgbClr val="000000"/>
                </a:solidFill>
              </a:rPr>
              <a:t>•  You can use any provider who is part of our network, or you can use any provider who accepts Medicare and agrees to bill Humana.</a:t>
            </a:r>
          </a:p>
          <a:p>
            <a:pPr>
              <a:spcAft>
                <a:spcPts val="400"/>
              </a:spcAft>
            </a:pPr>
            <a:r>
              <a:rPr lang="en-US" sz="800" b="0" dirty="0">
                <a:solidFill>
                  <a:srgbClr val="000000"/>
                </a:solidFill>
              </a:rPr>
              <a:t>•  Your plan doesn’t require referrals to see other providers, but your PCP can help guide you when you need specialized care.</a:t>
            </a:r>
          </a:p>
          <a:p>
            <a:pPr>
              <a:spcAft>
                <a:spcPts val="400"/>
              </a:spcAft>
            </a:pPr>
            <a:r>
              <a:rPr lang="en-US" sz="800" b="0" dirty="0">
                <a:solidFill>
                  <a:srgbClr val="000000"/>
                </a:solidFill>
              </a:rPr>
              <a:t>•  Humana Medicare Advantage PPO network providers must take payment from Humana for treating plan members.</a:t>
            </a:r>
          </a:p>
          <a:p>
            <a:pPr>
              <a:spcAft>
                <a:spcPts val="400"/>
              </a:spcAft>
            </a:pPr>
            <a:r>
              <a:rPr lang="en-US" sz="800" b="0" dirty="0">
                <a:solidFill>
                  <a:srgbClr val="000000"/>
                </a:solidFill>
              </a:rPr>
              <a:t>•  Humana supplies in-network providers with information about services and programs available to patients with chronic conditions.</a:t>
            </a:r>
          </a:p>
        </p:txBody>
      </p:sp>
      <p:sp>
        <p:nvSpPr>
          <p:cNvPr id="4" name="Header Placeholder 3">
            <a:extLst>
              <a:ext uri="{FF2B5EF4-FFF2-40B4-BE49-F238E27FC236}">
                <a16:creationId xmlns:a16="http://schemas.microsoft.com/office/drawing/2014/main" id="{FC9F8CD3-9EAA-FE61-05F2-042AF45F2A4B}"/>
              </a:ext>
            </a:extLst>
          </p:cNvPr>
          <p:cNvSpPr>
            <a:spLocks noGrp="1"/>
          </p:cNvSpPr>
          <p:nvPr>
            <p:ph type="hdr" sz="quarter" idx="10"/>
          </p:nvPr>
        </p:nvSpPr>
        <p:spPr/>
        <p:txBody>
          <a:bodyPr/>
          <a:lstStyle/>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Slide Number Placeholder 4">
            <a:extLst>
              <a:ext uri="{FF2B5EF4-FFF2-40B4-BE49-F238E27FC236}">
                <a16:creationId xmlns:a16="http://schemas.microsoft.com/office/drawing/2014/main" id="{6E522E45-8AE8-3953-5262-4F9F024CFAF6}"/>
              </a:ext>
            </a:extLst>
          </p:cNvPr>
          <p:cNvSpPr>
            <a:spLocks noGrp="1"/>
          </p:cNvSpPr>
          <p:nvPr>
            <p:ph type="sldNum" sz="quarter" idx="11"/>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6</a:t>
            </a:fld>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77612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dirty="0"/>
              <a:t>What is Medicare Part D?</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Medicare Part D is a prescription drug plan (PDP) (insurance for your medication needs). </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You use the insurance carrier’s network of pharmacies to purchase your prescription medications. Instead of paying full price, you will pay a copay or percentage of the medication’s cost. The insurance company will pay the rest.</a:t>
            </a:r>
          </a:p>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a:p>
            <a:pPr marL="0" marR="0" indent="0" algn="l" defTabSz="812526" rtl="0" eaLnBrk="1" fontAlgn="auto" latinLnBrk="0" hangingPunct="1">
              <a:lnSpc>
                <a:spcPct val="100000"/>
              </a:lnSpc>
              <a:spcBef>
                <a:spcPts val="0"/>
              </a:spcBef>
              <a:spcAft>
                <a:spcPts val="0"/>
              </a:spcAft>
              <a:buClrTx/>
              <a:buSzTx/>
              <a:buFontTx/>
              <a:buNone/>
              <a:tabLst/>
              <a:defRPr/>
            </a:pPr>
            <a:r>
              <a:rPr lang="en-US" sz="800" b="1" dirty="0"/>
              <a:t>How it works</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You must use network pharmacies to enjoy the benefits of our plan, except in an emergency. Pharmacies in the network have agreed to work with Humana to fill prescriptions for our members. If you use a pharmacy outside the network, your costs may be higher. </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Our pharmacy network includes access to mail delivery, specialty, retail, long-term care, home infusion, and Indian, tribal and urban pharmacies. </a:t>
            </a:r>
          </a:p>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a:p>
            <a:pPr marL="0" marR="0" indent="0" algn="l" defTabSz="812526" rtl="0" eaLnBrk="1" fontAlgn="auto" latinLnBrk="0" hangingPunct="1">
              <a:lnSpc>
                <a:spcPct val="100000"/>
              </a:lnSpc>
              <a:spcBef>
                <a:spcPts val="0"/>
              </a:spcBef>
              <a:spcAft>
                <a:spcPts val="0"/>
              </a:spcAft>
              <a:buClrTx/>
              <a:buSzTx/>
              <a:buFontTx/>
              <a:buNone/>
              <a:tabLst/>
              <a:defRPr/>
            </a:pPr>
            <a:r>
              <a:rPr lang="en-US" sz="800" b="1" dirty="0"/>
              <a:t>Is your pharmacy in Humana’s network?</a:t>
            </a:r>
          </a:p>
          <a:p>
            <a:pPr marL="0" marR="0" indent="0" algn="l" defTabSz="812526" rtl="0" eaLnBrk="1" fontAlgn="auto" latinLnBrk="0" hangingPunct="1">
              <a:lnSpc>
                <a:spcPct val="100000"/>
              </a:lnSpc>
              <a:spcBef>
                <a:spcPts val="0"/>
              </a:spcBef>
              <a:spcAft>
                <a:spcPts val="0"/>
              </a:spcAft>
              <a:buClrTx/>
              <a:buSzTx/>
              <a:buFontTx/>
              <a:buNone/>
              <a:tabLst/>
              <a:defRPr/>
            </a:pPr>
            <a:r>
              <a:rPr lang="en-US" sz="800" dirty="0"/>
              <a:t>You can find a complete list of network pharmacies at </a:t>
            </a:r>
            <a:r>
              <a:rPr lang="en-US" sz="800" dirty="0" err="1"/>
              <a:t>MyHumana</a:t>
            </a:r>
            <a:r>
              <a:rPr lang="en-US" sz="800" dirty="0"/>
              <a:t>, your personal, secure online account at Humana.com and the </a:t>
            </a:r>
            <a:r>
              <a:rPr lang="en-US" sz="800" dirty="0" err="1"/>
              <a:t>MyHumana</a:t>
            </a:r>
            <a:r>
              <a:rPr lang="en-US" sz="800" dirty="0"/>
              <a:t> Mobile app.* Get printable maps and directions, along with many more details to find a pharmacy that fits your needs.</a:t>
            </a:r>
          </a:p>
          <a:p>
            <a:pPr marL="0" marR="0" indent="0" algn="l" defTabSz="812526" rtl="0" eaLnBrk="1" fontAlgn="auto" latinLnBrk="0" hangingPunct="1">
              <a:lnSpc>
                <a:spcPct val="100000"/>
              </a:lnSpc>
              <a:spcBef>
                <a:spcPts val="0"/>
              </a:spcBef>
              <a:spcAft>
                <a:spcPts val="0"/>
              </a:spcAft>
              <a:buClrTx/>
              <a:buSzTx/>
              <a:buFontTx/>
              <a:buNone/>
              <a:tabLst/>
              <a:defRPr/>
            </a:pPr>
            <a:endParaRPr lang="en-US" sz="800"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7</a:t>
            </a:fld>
            <a:endParaRPr lang="uk-UA"/>
          </a:p>
        </p:txBody>
      </p:sp>
    </p:spTree>
    <p:extLst>
      <p:ext uri="{BB962C8B-B14F-4D97-AF65-F5344CB8AC3E}">
        <p14:creationId xmlns:p14="http://schemas.microsoft.com/office/powerpoint/2010/main" val="3584728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Key Messages:</a:t>
            </a:r>
          </a:p>
          <a:p>
            <a:pPr marL="169841" indent="-169841">
              <a:buFontTx/>
              <a:buChar char="-"/>
            </a:pPr>
            <a:r>
              <a:rPr lang="en-US" sz="1000" dirty="0"/>
              <a:t>The way coverage works with Part D is that each of the major types of prescriptions are broken out into categories or “tiers”</a:t>
            </a:r>
          </a:p>
          <a:p>
            <a:pPr marL="169841" indent="-169841">
              <a:buFontTx/>
              <a:buChar char="-"/>
            </a:pPr>
            <a:r>
              <a:rPr lang="en-US" sz="1000" dirty="0"/>
              <a:t>The tiers are typically broken up by whether the drugs are generic, preferred, brand or specialty</a:t>
            </a:r>
          </a:p>
          <a:p>
            <a:pPr marL="169841" indent="-169841">
              <a:buFontTx/>
              <a:buChar char="-"/>
            </a:pPr>
            <a:r>
              <a:rPr lang="en-US" sz="1000" dirty="0"/>
              <a:t>You will pay different amounts depending on what type of drug it is</a:t>
            </a:r>
          </a:p>
          <a:p>
            <a:pPr marL="169841" marR="0" indent="-169841" algn="l" defTabSz="812526" rtl="0" eaLnBrk="1" fontAlgn="auto" latinLnBrk="0" hangingPunct="1">
              <a:lnSpc>
                <a:spcPct val="100000"/>
              </a:lnSpc>
              <a:spcBef>
                <a:spcPts val="0"/>
              </a:spcBef>
              <a:spcAft>
                <a:spcPts val="0"/>
              </a:spcAft>
              <a:buClrTx/>
              <a:buSzTx/>
              <a:buFontTx/>
              <a:buChar char="-"/>
              <a:tabLst/>
              <a:defRPr/>
            </a:pPr>
            <a:r>
              <a:rPr lang="en-US" sz="1000" baseline="0" dirty="0">
                <a:solidFill>
                  <a:srgbClr val="FF0000"/>
                </a:solidFill>
              </a:rPr>
              <a:t>Another factor that determines the cost of your medications is whether you get a 30-day or 100-day supply and whether you pick up your prescriptions in-person from a pharmacy or use a mail delivery pharmacy, like </a:t>
            </a:r>
            <a:r>
              <a:rPr lang="en-US" sz="1000" baseline="0" dirty="0" err="1">
                <a:solidFill>
                  <a:srgbClr val="FF0000"/>
                </a:solidFill>
              </a:rPr>
              <a:t>CenterWell</a:t>
            </a:r>
            <a:r>
              <a:rPr lang="en-US" sz="1000" baseline="0" dirty="0">
                <a:solidFill>
                  <a:srgbClr val="FF0000"/>
                </a:solidFill>
              </a:rPr>
              <a:t> Pharmacy - Other pharmacies are available in our network</a:t>
            </a:r>
          </a:p>
          <a:p>
            <a:pPr marL="169841" marR="0" lvl="0" indent="-169841" algn="l" defTabSz="812526" rtl="0" eaLnBrk="1" fontAlgn="auto" latinLnBrk="0" hangingPunct="1">
              <a:lnSpc>
                <a:spcPct val="100000"/>
              </a:lnSpc>
              <a:spcBef>
                <a:spcPts val="0"/>
              </a:spcBef>
              <a:spcAft>
                <a:spcPts val="0"/>
              </a:spcAft>
              <a:buClrTx/>
              <a:buSzTx/>
              <a:buFontTx/>
              <a:buChar char="-"/>
              <a:tabLst/>
              <a:defRPr/>
            </a:pPr>
            <a:r>
              <a:rPr lang="en-US" sz="1000" dirty="0"/>
              <a:t>*Some prescriptions are only available in a 30-day supply.</a:t>
            </a:r>
          </a:p>
          <a:p>
            <a:pPr marL="0" marR="0" indent="0" algn="l" defTabSz="812526" rtl="0" eaLnBrk="1" fontAlgn="auto" latinLnBrk="0" hangingPunct="1">
              <a:lnSpc>
                <a:spcPct val="100000"/>
              </a:lnSpc>
              <a:spcBef>
                <a:spcPts val="0"/>
              </a:spcBef>
              <a:spcAft>
                <a:spcPts val="0"/>
              </a:spcAft>
              <a:buClrTx/>
              <a:buSzTx/>
              <a:buFontTx/>
              <a:buNone/>
              <a:tabLst/>
              <a:defRPr/>
            </a:pPr>
            <a:endParaRPr lang="en-US" sz="1000" baseline="0" dirty="0">
              <a:solidFill>
                <a:srgbClr val="FF0000"/>
              </a:solidFill>
            </a:endParaRPr>
          </a:p>
          <a:p>
            <a:pPr marL="169841" indent="-169841">
              <a:buFontTx/>
              <a:buChar char="-"/>
            </a:pPr>
            <a:r>
              <a:rPr lang="en-US" sz="1000" b="1" dirty="0"/>
              <a:t>Initial coverage: </a:t>
            </a:r>
            <a:r>
              <a:rPr lang="en-US" sz="3200" dirty="0"/>
              <a:t>You pay the listed copays until your cost share plus the costs incurred for Part D Drugs reimbursed through insurance or a group health plan reaches $2,400. Then Humana pays 100%</a:t>
            </a: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8</a:t>
            </a:fld>
            <a:endParaRPr lang="uk-UA"/>
          </a:p>
        </p:txBody>
      </p:sp>
    </p:spTree>
    <p:extLst>
      <p:ext uri="{BB962C8B-B14F-4D97-AF65-F5344CB8AC3E}">
        <p14:creationId xmlns:p14="http://schemas.microsoft.com/office/powerpoint/2010/main" val="3677207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b="1"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9</a:t>
            </a:fld>
            <a:endParaRPr lang="uk-UA"/>
          </a:p>
        </p:txBody>
      </p:sp>
    </p:spTree>
    <p:extLst>
      <p:ext uri="{BB962C8B-B14F-4D97-AF65-F5344CB8AC3E}">
        <p14:creationId xmlns:p14="http://schemas.microsoft.com/office/powerpoint/2010/main" val="1592705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12526" rtl="0" eaLnBrk="1" fontAlgn="auto" latinLnBrk="0" hangingPunct="1">
              <a:lnSpc>
                <a:spcPct val="100000"/>
              </a:lnSpc>
              <a:spcBef>
                <a:spcPts val="0"/>
              </a:spcBef>
              <a:spcAft>
                <a:spcPts val="0"/>
              </a:spcAft>
              <a:buClrTx/>
              <a:buSzTx/>
              <a:buFontTx/>
              <a:buNone/>
              <a:tabLst/>
              <a:defRPr/>
            </a:pPr>
            <a:endParaRPr lang="en-US" sz="800" b="1"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10</a:t>
            </a:fld>
            <a:endParaRPr lang="uk-UA"/>
          </a:p>
        </p:txBody>
      </p:sp>
    </p:spTree>
    <p:extLst>
      <p:ext uri="{BB962C8B-B14F-4D97-AF65-F5344CB8AC3E}">
        <p14:creationId xmlns:p14="http://schemas.microsoft.com/office/powerpoint/2010/main" val="1706126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812642" rtl="0" eaLnBrk="1" fontAlgn="auto" latinLnBrk="0" hangingPunct="1">
              <a:lnSpc>
                <a:spcPct val="100000"/>
              </a:lnSpc>
              <a:spcBef>
                <a:spcPts val="0"/>
              </a:spcBef>
              <a:spcAft>
                <a:spcPts val="0"/>
              </a:spcAft>
              <a:buClrTx/>
              <a:buSzTx/>
              <a:buFontTx/>
              <a:buNone/>
              <a:tabLst/>
              <a:defRPr/>
            </a:pPr>
            <a:endParaRPr lang="en-US" sz="800" b="1" i="1" baseline="0" dirty="0"/>
          </a:p>
          <a:p>
            <a:pPr marL="0" marR="0" lvl="0" indent="0" algn="l" defTabSz="812642" rtl="0" eaLnBrk="1" fontAlgn="auto" latinLnBrk="0" hangingPunct="1">
              <a:lnSpc>
                <a:spcPct val="100000"/>
              </a:lnSpc>
              <a:spcBef>
                <a:spcPts val="0"/>
              </a:spcBef>
              <a:spcAft>
                <a:spcPts val="0"/>
              </a:spcAft>
              <a:buClrTx/>
              <a:buSzTx/>
              <a:buFontTx/>
              <a:buNone/>
              <a:tabLst/>
              <a:defRPr/>
            </a:pPr>
            <a:r>
              <a:rPr lang="en-US" sz="800" b="1" i="1" baseline="0" dirty="0"/>
              <a:t>*</a:t>
            </a:r>
            <a:r>
              <a:rPr lang="en-US" sz="800" b="0" i="0" u="none" strike="noStrike" baseline="0" dirty="0">
                <a:solidFill>
                  <a:srgbClr val="404041"/>
                </a:solidFill>
                <a:latin typeface="FS Humana" panose="02000506040000020004" pitchFamily="2" charset="0"/>
              </a:rPr>
              <a:t>CGMs are available through participating retail pharmacies. In addition, CGMs and insulin pumps are available through our preferred durable medical equipment vendors: CCS Medical, 877-531-7959 or Edwards Healthcare, 888-344-3434.</a:t>
            </a:r>
          </a:p>
          <a:p>
            <a:pPr marL="0" marR="0" indent="0" algn="l" defTabSz="812642" rtl="0" eaLnBrk="1" fontAlgn="auto" latinLnBrk="0" hangingPunct="1">
              <a:lnSpc>
                <a:spcPct val="100000"/>
              </a:lnSpc>
              <a:spcBef>
                <a:spcPts val="0"/>
              </a:spcBef>
              <a:spcAft>
                <a:spcPts val="0"/>
              </a:spcAft>
              <a:buClrTx/>
              <a:buSzTx/>
              <a:buFontTx/>
              <a:buNone/>
              <a:tabLst/>
              <a:defRPr/>
            </a:pPr>
            <a:endParaRPr lang="en-US" sz="800" b="1" i="1" baseline="0"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11</a:t>
            </a:fld>
            <a:endParaRPr lang="uk-UA"/>
          </a:p>
        </p:txBody>
      </p:sp>
    </p:spTree>
    <p:extLst>
      <p:ext uri="{BB962C8B-B14F-4D97-AF65-F5344CB8AC3E}">
        <p14:creationId xmlns:p14="http://schemas.microsoft.com/office/powerpoint/2010/main" val="957547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b="1" i="1" baseline="0"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12</a:t>
            </a:fld>
            <a:endParaRPr lang="uk-UA"/>
          </a:p>
        </p:txBody>
      </p:sp>
    </p:spTree>
    <p:extLst>
      <p:ext uri="{BB962C8B-B14F-4D97-AF65-F5344CB8AC3E}">
        <p14:creationId xmlns:p14="http://schemas.microsoft.com/office/powerpoint/2010/main" val="2057353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uk-UA" dirty="0"/>
          </a:p>
        </p:txBody>
      </p:sp>
      <p:sp>
        <p:nvSpPr>
          <p:cNvPr id="5" name="Slide Number Placeholder 4"/>
          <p:cNvSpPr>
            <a:spLocks noGrp="1"/>
          </p:cNvSpPr>
          <p:nvPr>
            <p:ph type="sldNum" sz="quarter" idx="5"/>
          </p:nvPr>
        </p:nvSpPr>
        <p:spPr/>
        <p:txBody>
          <a:bodyPr/>
          <a:lstStyle/>
          <a:p>
            <a:fld id="{BD9C3A12-1E0F-412B-B376-8089A55D946C}" type="slidenum">
              <a:rPr lang="uk-UA" smtClean="0"/>
              <a:pPr/>
              <a:t>13</a:t>
            </a:fld>
            <a:endParaRPr lang="uk-UA" dirty="0"/>
          </a:p>
        </p:txBody>
      </p:sp>
    </p:spTree>
    <p:extLst>
      <p:ext uri="{BB962C8B-B14F-4D97-AF65-F5344CB8AC3E}">
        <p14:creationId xmlns:p14="http://schemas.microsoft.com/office/powerpoint/2010/main" val="1597764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uk-UA" dirty="0"/>
          </a:p>
        </p:txBody>
      </p:sp>
      <p:sp>
        <p:nvSpPr>
          <p:cNvPr id="5" name="Slide Number Placeholder 4"/>
          <p:cNvSpPr>
            <a:spLocks noGrp="1"/>
          </p:cNvSpPr>
          <p:nvPr>
            <p:ph type="sldNum" sz="quarter" idx="5"/>
          </p:nvPr>
        </p:nvSpPr>
        <p:spPr/>
        <p:txBody>
          <a:bodyPr/>
          <a:lstStyle/>
          <a:p>
            <a:fld id="{BD9C3A12-1E0F-412B-B376-8089A55D946C}" type="slidenum">
              <a:rPr lang="uk-UA" smtClean="0"/>
              <a:pPr/>
              <a:t>14</a:t>
            </a:fld>
            <a:endParaRPr lang="uk-UA" dirty="0"/>
          </a:p>
        </p:txBody>
      </p:sp>
    </p:spTree>
    <p:extLst>
      <p:ext uri="{BB962C8B-B14F-4D97-AF65-F5344CB8AC3E}">
        <p14:creationId xmlns:p14="http://schemas.microsoft.com/office/powerpoint/2010/main" val="28643206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51B90-5FC4-2CA9-BFFD-8A2589D99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DE481-989D-4B58-2A56-E9311246FF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143D3-2FFA-13A9-BA20-7FB9AF0F37FF}"/>
              </a:ext>
            </a:extLst>
          </p:cNvPr>
          <p:cNvSpPr>
            <a:spLocks noGrp="1"/>
          </p:cNvSpPr>
          <p:nvPr>
            <p:ph type="body" idx="1"/>
          </p:nvPr>
        </p:nvSpPr>
        <p:spPr/>
        <p:txBody>
          <a:bodyPr/>
          <a:lstStyle/>
          <a:p>
            <a:endParaRPr lang="en-US" b="1" baseline="0" dirty="0"/>
          </a:p>
          <a:p>
            <a:r>
              <a:rPr lang="en-US" b="1" baseline="0" dirty="0"/>
              <a:t>Manage your Humana account online</a:t>
            </a:r>
          </a:p>
          <a:p>
            <a:r>
              <a:rPr lang="en-US" baseline="0" dirty="0" err="1"/>
              <a:t>MyHumana</a:t>
            </a:r>
            <a:r>
              <a:rPr lang="en-US" baseline="0" dirty="0"/>
              <a:t> is a secure online portal with tools to manage your plan. Sign in or activate your account to get safe, immediate access to your plan information. Then, take your Humana essentials with you wherever you go with the </a:t>
            </a:r>
            <a:r>
              <a:rPr lang="en-US" baseline="0" dirty="0" err="1"/>
              <a:t>MyHumana</a:t>
            </a:r>
            <a:r>
              <a:rPr lang="en-US" baseline="0" dirty="0"/>
              <a:t> mobile app.* </a:t>
            </a:r>
          </a:p>
          <a:p>
            <a:endParaRPr lang="en-US" baseline="0" dirty="0"/>
          </a:p>
        </p:txBody>
      </p:sp>
      <p:sp>
        <p:nvSpPr>
          <p:cNvPr id="4" name="Header Placeholder 3">
            <a:extLst>
              <a:ext uri="{FF2B5EF4-FFF2-40B4-BE49-F238E27FC236}">
                <a16:creationId xmlns:a16="http://schemas.microsoft.com/office/drawing/2014/main" id="{1A500BE8-6678-C5DB-5761-547B8FD6C813}"/>
              </a:ext>
            </a:extLst>
          </p:cNvPr>
          <p:cNvSpPr>
            <a:spLocks noGrp="1"/>
          </p:cNvSpPr>
          <p:nvPr>
            <p:ph type="hdr" sz="quarter"/>
          </p:nvPr>
        </p:nvSpPr>
        <p:spPr/>
        <p:txBody>
          <a:bodyPr/>
          <a:lstStyle/>
          <a:p>
            <a:endParaRPr lang="uk-UA"/>
          </a:p>
        </p:txBody>
      </p:sp>
      <p:sp>
        <p:nvSpPr>
          <p:cNvPr id="5" name="Slide Number Placeholder 4">
            <a:extLst>
              <a:ext uri="{FF2B5EF4-FFF2-40B4-BE49-F238E27FC236}">
                <a16:creationId xmlns:a16="http://schemas.microsoft.com/office/drawing/2014/main" id="{0E4DA067-5D82-F5D1-983F-D9B677DC40E8}"/>
              </a:ext>
            </a:extLst>
          </p:cNvPr>
          <p:cNvSpPr>
            <a:spLocks noGrp="1"/>
          </p:cNvSpPr>
          <p:nvPr>
            <p:ph type="sldNum" sz="quarter" idx="5"/>
          </p:nvPr>
        </p:nvSpPr>
        <p:spPr/>
        <p:txBody>
          <a:bodyPr/>
          <a:lstStyle/>
          <a:p>
            <a:fld id="{BD9C3A12-1E0F-412B-B376-8089A55D946C}" type="slidenum">
              <a:rPr lang="uk-UA" smtClean="0"/>
              <a:t>15</a:t>
            </a:fld>
            <a:endParaRPr lang="uk-UA"/>
          </a:p>
        </p:txBody>
      </p:sp>
    </p:spTree>
    <p:extLst>
      <p:ext uri="{BB962C8B-B14F-4D97-AF65-F5344CB8AC3E}">
        <p14:creationId xmlns:p14="http://schemas.microsoft.com/office/powerpoint/2010/main" val="3407731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baseline="0" dirty="0"/>
              <a:t>Key Messages:</a:t>
            </a:r>
          </a:p>
          <a:p>
            <a:pPr rtl="0"/>
            <a:r>
              <a:rPr lang="en-US" sz="800" b="0" i="0" u="none" strike="noStrike" kern="1200" baseline="0" dirty="0">
                <a:solidFill>
                  <a:schemeClr val="tx1"/>
                </a:solidFill>
                <a:ea typeface="+mn-ea"/>
                <a:cs typeface="+mn-cs"/>
              </a:rPr>
              <a:t>Humana’s </a:t>
            </a:r>
            <a:r>
              <a:rPr lang="en-US" sz="800" b="0" i="0" u="none" strike="noStrike" kern="1200" baseline="0" dirty="0" err="1">
                <a:solidFill>
                  <a:schemeClr val="tx1"/>
                </a:solidFill>
                <a:ea typeface="+mn-ea"/>
                <a:cs typeface="+mn-cs"/>
              </a:rPr>
              <a:t>SmartSummary</a:t>
            </a:r>
            <a:r>
              <a:rPr lang="en-US" sz="800" b="0" i="0" u="none" strike="noStrike" kern="1200" baseline="0" dirty="0">
                <a:solidFill>
                  <a:schemeClr val="tx1"/>
                </a:solidFill>
                <a:ea typeface="+mn-ea"/>
                <a:cs typeface="+mn-cs"/>
              </a:rPr>
              <a:t> provides a comprehensive overview of your health benefits and healthcare spending. </a:t>
            </a:r>
            <a:r>
              <a:rPr lang="en-US" sz="800" b="1" i="0" u="none" strike="noStrike" kern="1200" baseline="0" dirty="0">
                <a:solidFill>
                  <a:schemeClr val="tx1"/>
                </a:solidFill>
                <a:ea typeface="+mn-ea"/>
                <a:cs typeface="+mn-cs"/>
              </a:rPr>
              <a:t>You’ll receive this statement after each month you’ve had a claim processed.</a:t>
            </a:r>
            <a:r>
              <a:rPr lang="en-US" sz="800" b="0" i="0" u="none" strike="noStrike" kern="1200" baseline="0" dirty="0">
                <a:solidFill>
                  <a:schemeClr val="tx1"/>
                </a:solidFill>
                <a:ea typeface="+mn-ea"/>
                <a:cs typeface="+mn-cs"/>
              </a:rPr>
              <a:t> You can also sign in to your </a:t>
            </a:r>
            <a:r>
              <a:rPr lang="en-US" sz="800" b="0" i="0" u="none" strike="noStrike" kern="1200" baseline="0" dirty="0" err="1">
                <a:solidFill>
                  <a:schemeClr val="tx1"/>
                </a:solidFill>
                <a:ea typeface="+mn-ea"/>
                <a:cs typeface="+mn-cs"/>
              </a:rPr>
              <a:t>MyHumana</a:t>
            </a:r>
            <a:r>
              <a:rPr lang="en-US" sz="800" b="0" i="0" u="none" strike="noStrike" kern="1200" baseline="0" dirty="0">
                <a:solidFill>
                  <a:schemeClr val="tx1"/>
                </a:solidFill>
                <a:ea typeface="+mn-ea"/>
                <a:cs typeface="+mn-cs"/>
              </a:rPr>
              <a:t> account and see your past </a:t>
            </a:r>
            <a:r>
              <a:rPr lang="en-US" sz="800" b="0" i="0" u="none" strike="noStrike" kern="1200" baseline="0" dirty="0" err="1">
                <a:solidFill>
                  <a:schemeClr val="tx1"/>
                </a:solidFill>
                <a:ea typeface="+mn-ea"/>
                <a:cs typeface="+mn-cs"/>
              </a:rPr>
              <a:t>SmartSummary</a:t>
            </a:r>
            <a:r>
              <a:rPr lang="en-US" sz="800" b="0" i="0" u="none" strike="noStrike" kern="1200" baseline="0" dirty="0">
                <a:solidFill>
                  <a:schemeClr val="tx1"/>
                </a:solidFill>
                <a:ea typeface="+mn-ea"/>
                <a:cs typeface="+mn-cs"/>
              </a:rPr>
              <a:t> statements anytime. </a:t>
            </a: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16</a:t>
            </a:fld>
            <a:endParaRPr lang="uk-UA"/>
          </a:p>
        </p:txBody>
      </p:sp>
    </p:spTree>
    <p:extLst>
      <p:ext uri="{BB962C8B-B14F-4D97-AF65-F5344CB8AC3E}">
        <p14:creationId xmlns:p14="http://schemas.microsoft.com/office/powerpoint/2010/main" val="636255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sz="800" b="1" dirty="0"/>
          </a:p>
          <a:p>
            <a:r>
              <a:rPr lang="en-US" sz="800" b="1" baseline="0" dirty="0"/>
              <a:t>Key Messages:</a:t>
            </a:r>
          </a:p>
          <a:p>
            <a:pPr rtl="0"/>
            <a:r>
              <a:rPr lang="en-US" sz="800" b="0" i="0" u="none" strike="noStrike" kern="1200" baseline="0" dirty="0">
                <a:solidFill>
                  <a:schemeClr val="tx1"/>
                </a:solidFill>
                <a:ea typeface="+mn-ea"/>
                <a:cs typeface="+mn-cs"/>
              </a:rPr>
              <a:t>Humana’s SmartSummary provides a comprehensive overview of your health benefits and healthcare spending. </a:t>
            </a:r>
            <a:r>
              <a:rPr lang="en-US" sz="800" b="1" i="0" u="none" strike="noStrike" kern="1200" baseline="0" dirty="0">
                <a:solidFill>
                  <a:schemeClr val="tx1"/>
                </a:solidFill>
                <a:ea typeface="+mn-ea"/>
                <a:cs typeface="+mn-cs"/>
              </a:rPr>
              <a:t>You’ll receive this statement after each month you’ve had a claim processed.</a:t>
            </a:r>
            <a:r>
              <a:rPr lang="en-US" sz="800" b="0" i="0" u="none" strike="noStrike" kern="1200" baseline="0" dirty="0">
                <a:solidFill>
                  <a:schemeClr val="tx1"/>
                </a:solidFill>
                <a:ea typeface="+mn-ea"/>
                <a:cs typeface="+mn-cs"/>
              </a:rPr>
              <a:t> You can also sign in to your MyHumana account and see your past SmartSummary statements anytime. </a:t>
            </a:r>
          </a:p>
        </p:txBody>
      </p:sp>
      <p:sp>
        <p:nvSpPr>
          <p:cNvPr id="4" name="Header Placeholder 3"/>
          <p:cNvSpPr>
            <a:spLocks noGrp="1"/>
          </p:cNvSpPr>
          <p:nvPr>
            <p:ph type="hdr" sz="quarter" idx="10"/>
          </p:nvPr>
        </p:nvSpPr>
        <p:spPr/>
        <p:txBody>
          <a:bodyPr/>
          <a:lstStyle/>
          <a:p>
            <a:pPr marL="0" marR="0" lvl="0" indent="0" algn="l" defTabSz="914309"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17</a:t>
            </a:fld>
            <a:endParaRPr kumimoji="0" lang="uk-UA"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85611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b="1" dirty="0"/>
          </a:p>
          <a:p>
            <a:r>
              <a:rPr lang="en-US" sz="800" b="1" dirty="0"/>
              <a:t>Find a Doctor</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dirty="0"/>
              <a:t>Choosing a doctor, dentist, vision care provider or healthcare facility is an important decision. You can use Humana’s Find a Doctor tool to search for an in-network provider near you.</a:t>
            </a:r>
          </a:p>
          <a:p>
            <a:r>
              <a:rPr lang="en-US" sz="800" dirty="0"/>
              <a:t>Humana’s online provider directory is a convenient way to find a current list of doctors, hospitals, other healthcare providers and pharmacies in Humana’s network.</a:t>
            </a:r>
          </a:p>
          <a:p>
            <a:pPr>
              <a:spcAft>
                <a:spcPts val="300"/>
              </a:spcAft>
              <a:buClr>
                <a:schemeClr val="accent4"/>
              </a:buClr>
              <a:buSzPct val="125000"/>
            </a:pPr>
            <a:endParaRPr lang="en-US" b="1" dirty="0">
              <a:solidFill>
                <a:schemeClr val="accent2"/>
              </a:solidFill>
            </a:endParaRPr>
          </a:p>
          <a:p>
            <a:pPr>
              <a:spcAft>
                <a:spcPts val="300"/>
              </a:spcAft>
              <a:buClr>
                <a:schemeClr val="accent4"/>
              </a:buClr>
              <a:buSzPct val="125000"/>
            </a:pPr>
            <a:r>
              <a:rPr lang="en-US" b="1" dirty="0">
                <a:solidFill>
                  <a:schemeClr val="accent2"/>
                </a:solidFill>
              </a:rPr>
              <a:t>With Humana’s Find Care tool, you can:</a:t>
            </a:r>
          </a:p>
          <a:p>
            <a:pPr marL="214313" indent="-214313">
              <a:spcAft>
                <a:spcPts val="300"/>
              </a:spcAft>
              <a:buClr>
                <a:srgbClr val="343433"/>
              </a:buClr>
              <a:buSzPct val="100000"/>
              <a:buFont typeface="Arial" panose="020B0604020202020204" pitchFamily="34" charset="0"/>
              <a:buChar char="•"/>
            </a:pPr>
            <a:r>
              <a:rPr lang="en-US" sz="800" dirty="0"/>
              <a:t>Get provider phone numbers, addresses and directions</a:t>
            </a:r>
          </a:p>
          <a:p>
            <a:pPr marL="214313" indent="-214313">
              <a:spcAft>
                <a:spcPts val="300"/>
              </a:spcAft>
              <a:buClr>
                <a:srgbClr val="343433"/>
              </a:buClr>
              <a:buSzPct val="100000"/>
              <a:buFont typeface="Arial" panose="020B0604020202020204" pitchFamily="34" charset="0"/>
              <a:buChar char="•"/>
            </a:pPr>
            <a:r>
              <a:rPr lang="en-US" sz="800" dirty="0"/>
              <a:t>Customize your search by specialty, location and name</a:t>
            </a:r>
          </a:p>
          <a:p>
            <a:pPr marL="214313" indent="-214313">
              <a:spcAft>
                <a:spcPts val="1200"/>
              </a:spcAft>
              <a:buClr>
                <a:srgbClr val="343433"/>
              </a:buClr>
              <a:buSzPct val="100000"/>
              <a:buFont typeface="Arial" panose="020B0604020202020204" pitchFamily="34" charset="0"/>
              <a:buChar char="•"/>
            </a:pPr>
            <a:r>
              <a:rPr lang="en-US" sz="800" dirty="0"/>
              <a:t>Find out if provider is accepting new patients</a:t>
            </a:r>
          </a:p>
          <a:p>
            <a:pPr>
              <a:spcAft>
                <a:spcPts val="300"/>
              </a:spcAft>
              <a:buClr>
                <a:srgbClr val="343433"/>
              </a:buClr>
              <a:buSzPct val="100000"/>
            </a:pPr>
            <a:endParaRPr lang="en-US" b="1" dirty="0">
              <a:solidFill>
                <a:schemeClr val="accent2"/>
              </a:solidFill>
            </a:endParaRPr>
          </a:p>
          <a:p>
            <a:pPr>
              <a:spcAft>
                <a:spcPts val="300"/>
              </a:spcAft>
              <a:buClr>
                <a:srgbClr val="343433"/>
              </a:buClr>
              <a:buSzPct val="100000"/>
            </a:pPr>
            <a:r>
              <a:rPr lang="en-US" b="1" dirty="0">
                <a:solidFill>
                  <a:schemeClr val="accent2"/>
                </a:solidFill>
              </a:rPr>
              <a:t>Find a provider who fits your needs</a:t>
            </a:r>
          </a:p>
          <a:p>
            <a:pPr marL="228600" indent="-228600">
              <a:spcAft>
                <a:spcPts val="300"/>
              </a:spcAft>
              <a:buClr>
                <a:srgbClr val="343433"/>
              </a:buClr>
              <a:buSzPct val="100000"/>
              <a:buFont typeface="Arial" panose="020B0604020202020204" pitchFamily="34" charset="0"/>
              <a:buChar char="•"/>
            </a:pPr>
            <a:r>
              <a:rPr lang="en-US" sz="800" dirty="0"/>
              <a:t>Go to </a:t>
            </a:r>
            <a:r>
              <a:rPr lang="en-US" sz="800" b="1" dirty="0"/>
              <a:t>Humana.com/</a:t>
            </a:r>
            <a:r>
              <a:rPr lang="en-US" sz="800" b="1" dirty="0" err="1"/>
              <a:t>findcare</a:t>
            </a:r>
            <a:endParaRPr lang="en-US" sz="800" dirty="0"/>
          </a:p>
          <a:p>
            <a:pPr marL="0" indent="0">
              <a:spcAft>
                <a:spcPts val="300"/>
              </a:spcAft>
              <a:buClr>
                <a:srgbClr val="343433"/>
              </a:buClr>
              <a:buSzPct val="100000"/>
              <a:buFont typeface="Arial" panose="020B0604020202020204" pitchFamily="34" charset="0"/>
              <a:buNone/>
            </a:pPr>
            <a:r>
              <a:rPr lang="en-US" sz="800" dirty="0"/>
              <a:t>-------------------------</a:t>
            </a:r>
          </a:p>
          <a:p>
            <a:pPr marL="0" indent="0">
              <a:spcAft>
                <a:spcPts val="300"/>
              </a:spcAft>
              <a:buClr>
                <a:srgbClr val="343433"/>
              </a:buClr>
              <a:buSzPct val="100000"/>
              <a:buFont typeface="Arial" panose="020B0604020202020204" pitchFamily="34" charset="0"/>
              <a:buNone/>
            </a:pPr>
            <a:r>
              <a:rPr lang="en-US" sz="800" b="1" dirty="0"/>
              <a:t>Telehealth</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b="0" i="0" u="none" strike="noStrike" dirty="0"/>
              <a:t>Telehealth visits allow you to connect with your provider online to get the nonemergency healthcare you need—just like an office visit— but from the comfort and safety of your own home.</a:t>
            </a:r>
          </a:p>
          <a:p>
            <a:r>
              <a:rPr lang="en-US" sz="800" b="0" i="0" u="none" strike="noStrike" dirty="0">
                <a:solidFill>
                  <a:srgbClr val="404041"/>
                </a:solidFill>
              </a:rPr>
              <a:t>Telehealth visits allow you to get nonemergency medical care through your phone, tablet or computer*</a:t>
            </a:r>
          </a:p>
          <a:p>
            <a:pPr marR="0" algn="l" rtl="0"/>
            <a:r>
              <a:rPr lang="en-US" sz="800" b="0" i="0" u="none" strike="noStrike" dirty="0">
                <a:solidFill>
                  <a:srgbClr val="404041"/>
                </a:solidFill>
              </a:rPr>
              <a:t>Telehealth could be used for chronic condition management, follow-up care after an in-office visit, medication reviews and refills, and much more—just like an in-office visit. </a:t>
            </a:r>
          </a:p>
          <a:p>
            <a:pPr marR="0" rtl="0"/>
            <a:endParaRPr lang="en-US" sz="800" b="0" i="0" u="none" strike="noStrike" kern="1200" baseline="0" dirty="0">
              <a:solidFill>
                <a:schemeClr val="tx1"/>
              </a:solidFill>
              <a:ea typeface="+mn-ea"/>
              <a:cs typeface="+mn-cs"/>
            </a:endParaRP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b="0" i="0" u="none" strike="noStrike" kern="1200" baseline="0" dirty="0">
                <a:solidFill>
                  <a:schemeClr val="tx1"/>
                </a:solidFill>
                <a:ea typeface="+mn-ea"/>
                <a:cs typeface="+mn-cs"/>
              </a:rPr>
              <a:t>--------------------------</a:t>
            </a:r>
          </a:p>
          <a:p>
            <a:pPr marR="0" algn="l" rtl="0"/>
            <a:r>
              <a:rPr lang="en-US" sz="1800" b="1" i="0" u="none" strike="noStrike" baseline="0" dirty="0">
                <a:solidFill>
                  <a:srgbClr val="104921"/>
                </a:solidFill>
              </a:rPr>
              <a:t>Behavioral health</a:t>
            </a:r>
            <a:endParaRPr lang="en-US" sz="1800" b="0" i="0" u="none" strike="noStrike" baseline="0" dirty="0">
              <a:solidFill>
                <a:srgbClr val="404041"/>
              </a:solidFill>
            </a:endParaRPr>
          </a:p>
          <a:p>
            <a:pPr algn="l"/>
            <a:r>
              <a:rPr lang="en-US" sz="1800" dirty="0">
                <a:solidFill>
                  <a:srgbClr val="000000"/>
                </a:solidFill>
                <a:latin typeface="Segoe UI" panose="020B0502040204020203" pitchFamily="34" charset="0"/>
              </a:rPr>
              <a:t>You can also visit </a:t>
            </a:r>
            <a:r>
              <a:rPr lang="en-US" sz="1800" b="1" dirty="0">
                <a:solidFill>
                  <a:srgbClr val="000000"/>
                </a:solidFill>
                <a:latin typeface="Segoe UI" panose="020B0502040204020203" pitchFamily="34" charset="0"/>
              </a:rPr>
              <a:t>mentalwellness.humana.com</a:t>
            </a:r>
            <a:r>
              <a:rPr lang="en-US" sz="1800" b="0" dirty="0">
                <a:solidFill>
                  <a:srgbClr val="000000"/>
                </a:solidFill>
                <a:latin typeface="Segoe UI" panose="020B0502040204020203" pitchFamily="34" charset="0"/>
              </a:rPr>
              <a:t> to search for providers who can help with talk therapy, medication and more. If they offer telehealth, an online appointment may be available to schedule right away.  To find additional support options available, you can also log-in to your </a:t>
            </a:r>
            <a:r>
              <a:rPr lang="en-US" sz="1800" b="0" dirty="0" err="1">
                <a:solidFill>
                  <a:srgbClr val="000000"/>
                </a:solidFill>
                <a:latin typeface="Segoe UI" panose="020B0502040204020203" pitchFamily="34" charset="0"/>
              </a:rPr>
              <a:t>MyHumana</a:t>
            </a:r>
            <a:r>
              <a:rPr lang="en-US" sz="1800" b="0" dirty="0">
                <a:solidFill>
                  <a:srgbClr val="000000"/>
                </a:solidFill>
                <a:latin typeface="Segoe UI" panose="020B0502040204020203" pitchFamily="34" charset="0"/>
              </a:rPr>
              <a:t> account, and click “Get Care” to view the drop-down menu.</a:t>
            </a:r>
            <a:endParaRPr lang="en-US" sz="1800" b="0" i="0" u="none" strike="noStrike" baseline="0" dirty="0">
              <a:solidFill>
                <a:srgbClr val="404041"/>
              </a:solidFill>
            </a:endParaRPr>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18</a:t>
            </a:fld>
            <a:endParaRPr lang="uk-UA"/>
          </a:p>
        </p:txBody>
      </p:sp>
    </p:spTree>
    <p:extLst>
      <p:ext uri="{BB962C8B-B14F-4D97-AF65-F5344CB8AC3E}">
        <p14:creationId xmlns:p14="http://schemas.microsoft.com/office/powerpoint/2010/main" val="3724036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Clinical support</a:t>
            </a:r>
          </a:p>
          <a:p>
            <a:endParaRPr lang="en-US" b="1" dirty="0"/>
          </a:p>
          <a:p>
            <a:r>
              <a:rPr lang="en-US" b="1" dirty="0"/>
              <a:t>In-home wellness assessments</a:t>
            </a:r>
          </a:p>
          <a:p>
            <a:pPr algn="l"/>
            <a:r>
              <a:rPr lang="en-US" sz="1800" b="0" i="0" u="none" strike="noStrike" baseline="0" dirty="0">
                <a:solidFill>
                  <a:srgbClr val="1A1A1A"/>
                </a:solidFill>
              </a:rPr>
              <a:t>Humana’s In-home Health and Well-being Assessment (IHWA) is another way to get a detailed health review in your home. Humana makes it easy to have an extra set of eyes and ears for your physician so you can get the care you need and receive helpful resources. </a:t>
            </a:r>
            <a:r>
              <a:rPr lang="en-US" b="0" dirty="0"/>
              <a:t>In addition, based on the results of your assessment, Humana may suggest resources that can help improve your life, such as regular calls from a nurse or behavioral health services.</a:t>
            </a:r>
          </a:p>
          <a:p>
            <a:endParaRPr lang="en-US" dirty="0"/>
          </a:p>
          <a:p>
            <a:r>
              <a:rPr lang="en-US" b="1" dirty="0">
                <a:solidFill>
                  <a:srgbClr val="114A21"/>
                </a:solidFill>
              </a:rPr>
              <a:t>Education and resource support and Care Management</a:t>
            </a:r>
          </a:p>
          <a:p>
            <a:pPr marL="171450" indent="-171450">
              <a:buFont typeface="Calibri" panose="020F0502020204030204" pitchFamily="34" charset="0"/>
              <a:buChar char="‒"/>
            </a:pPr>
            <a:r>
              <a:rPr lang="en-US" sz="800" dirty="0"/>
              <a:t>Assess members’ current medical conditions, procedures, and discharge plans</a:t>
            </a:r>
          </a:p>
          <a:p>
            <a:pPr marL="171450" indent="-171450">
              <a:buFont typeface="Calibri" panose="020F0502020204030204" pitchFamily="34" charset="0"/>
              <a:buChar char="‒"/>
            </a:pPr>
            <a:r>
              <a:rPr lang="en-US" sz="800" dirty="0"/>
              <a:t>Educate members on their health condition(s)</a:t>
            </a:r>
          </a:p>
          <a:p>
            <a:pPr marL="171450" indent="-171450">
              <a:buFont typeface="Calibri" panose="020F0502020204030204" pitchFamily="34" charset="0"/>
              <a:buChar char="‒"/>
            </a:pPr>
            <a:r>
              <a:rPr lang="en-US" sz="800" dirty="0"/>
              <a:t>Refer members to appropriate websites, community resources, and health programs</a:t>
            </a:r>
          </a:p>
          <a:p>
            <a:pPr marL="171450" indent="-171450">
              <a:buFont typeface="Calibri" panose="020F0502020204030204" pitchFamily="34" charset="0"/>
              <a:buChar char="‒"/>
            </a:pPr>
            <a:r>
              <a:rPr lang="en-US" sz="800" dirty="0"/>
              <a:t>Assist with hospital discharge plans and care throughout treatment</a:t>
            </a:r>
          </a:p>
          <a:p>
            <a:pPr marL="171450" indent="-171450">
              <a:buFont typeface="Calibri" panose="020F0502020204030204" pitchFamily="34" charset="0"/>
              <a:buChar char="‒"/>
            </a:pPr>
            <a:r>
              <a:rPr lang="en-US" sz="800" dirty="0"/>
              <a:t>Humana offers a wide variety of Disease Management (DM) programs to assist members who experience chronic or acute health conditions. Programs for Heart Failure, Asthma, Cancer, Diabetes and many more</a:t>
            </a:r>
            <a:endParaRPr lang="en-US" b="1" dirty="0">
              <a:solidFill>
                <a:srgbClr val="114A21"/>
              </a:solidFill>
            </a:endParaRPr>
          </a:p>
          <a:p>
            <a:pPr marL="171450" indent="-171450">
              <a:buFont typeface="Calibri" panose="020F0502020204030204" pitchFamily="34" charset="0"/>
              <a:buChar char="‒"/>
            </a:pPr>
            <a:r>
              <a:rPr lang="en-US" sz="800" dirty="0"/>
              <a:t>Transplant Management – Help guide members through transplants by providing information and resources which allow members to make informed decisions</a:t>
            </a:r>
          </a:p>
          <a:p>
            <a:pPr marL="171450" indent="-171450">
              <a:buFont typeface="Calibri" panose="020F0502020204030204" pitchFamily="34" charset="0"/>
              <a:buChar char="‒"/>
            </a:pPr>
            <a:r>
              <a:rPr lang="en-US" sz="800" dirty="0"/>
              <a:t>Personal support and counseling</a:t>
            </a:r>
          </a:p>
          <a:p>
            <a:pPr marL="171450" indent="-171450">
              <a:buFont typeface="Calibri" panose="020F0502020204030204" pitchFamily="34" charset="0"/>
              <a:buChar char="‒"/>
            </a:pPr>
            <a:endParaRPr lang="en-US" sz="800" dirty="0"/>
          </a:p>
          <a:p>
            <a:pPr defTabSz="812526">
              <a:spcBef>
                <a:spcPts val="600"/>
              </a:spcBef>
              <a:defRPr/>
            </a:pPr>
            <a:r>
              <a:rPr lang="en-US" b="1" dirty="0">
                <a:solidFill>
                  <a:srgbClr val="114A21"/>
                </a:solidFill>
              </a:rPr>
              <a:t>Primary care</a:t>
            </a:r>
          </a:p>
          <a:p>
            <a:pPr marL="171450" indent="-171450">
              <a:buFont typeface="Calibri" panose="020F0502020204030204" pitchFamily="34" charset="0"/>
              <a:buChar char="‒"/>
            </a:pPr>
            <a:r>
              <a:rPr lang="en-US" sz="800" dirty="0"/>
              <a:t>Provide a link between members and specially trained clinical staff who can address the member’s unique health-related needs</a:t>
            </a:r>
          </a:p>
          <a:p>
            <a:endParaRPr lang="en-US" dirty="0"/>
          </a:p>
          <a:p>
            <a:pPr marR="4500" algn="l" rtl="0"/>
            <a:r>
              <a:rPr lang="en-US" sz="800" b="1" i="0" u="none" strike="noStrike" baseline="0" dirty="0" err="1">
                <a:solidFill>
                  <a:srgbClr val="404041"/>
                </a:solidFill>
              </a:rPr>
              <a:t>MyDirectives</a:t>
            </a:r>
            <a:r>
              <a:rPr lang="en-US" sz="800" b="0" i="0" u="none" strike="noStrike" baseline="0" dirty="0">
                <a:solidFill>
                  <a:srgbClr val="404041"/>
                </a:solidFill>
              </a:rPr>
              <a:t>®, an online advance care plan platform, can help you have a voice in your care when unexpected medical emergencies happen or as illnesses progress.</a:t>
            </a:r>
          </a:p>
          <a:p>
            <a:pPr marR="6300" algn="l" rtl="0"/>
            <a:r>
              <a:rPr lang="en-US" sz="800" b="0" i="0" u="none" strike="noStrike" baseline="0" dirty="0" err="1">
                <a:solidFill>
                  <a:srgbClr val="404041"/>
                </a:solidFill>
              </a:rPr>
              <a:t>MyDirectives</a:t>
            </a:r>
            <a:r>
              <a:rPr lang="en-US" sz="800" b="0" i="0" u="none" strike="noStrike" baseline="0" dirty="0">
                <a:solidFill>
                  <a:srgbClr val="404041"/>
                </a:solidFill>
              </a:rPr>
              <a:t> is easy to use and is available at no additional cost for Humana members. </a:t>
            </a:r>
          </a:p>
          <a:p>
            <a:pPr marR="0" algn="l" rtl="0"/>
            <a:endParaRPr lang="en-US" sz="800" b="0" i="0" u="none" strike="noStrike" baseline="0" dirty="0">
              <a:solidFill>
                <a:srgbClr val="404041"/>
              </a:solidFill>
            </a:endParaRPr>
          </a:p>
          <a:p>
            <a:pPr marR="900" algn="l" rtl="0"/>
            <a:r>
              <a:rPr lang="en-US" sz="800" b="0" i="0" u="none" strike="noStrike" baseline="0" dirty="0" err="1">
                <a:solidFill>
                  <a:srgbClr val="404041"/>
                </a:solidFill>
              </a:rPr>
              <a:t>MyDirectives</a:t>
            </a:r>
            <a:r>
              <a:rPr lang="en-US" sz="800" b="0" i="0" u="none" strike="noStrike" baseline="0" dirty="0">
                <a:solidFill>
                  <a:srgbClr val="404041"/>
                </a:solidFill>
              </a:rPr>
              <a:t> allows you to have the elements of a medical power of attorney, a do-not-attempt-resuscitation form and organ donation conveniently in one place.</a:t>
            </a:r>
          </a:p>
          <a:p>
            <a:pPr marR="0" algn="l" rtl="0"/>
            <a:r>
              <a:rPr lang="en-US" sz="800" b="0" i="0" u="none" strike="noStrike" baseline="0" dirty="0">
                <a:solidFill>
                  <a:srgbClr val="404041"/>
                </a:solidFill>
              </a:rPr>
              <a:t>With </a:t>
            </a:r>
            <a:r>
              <a:rPr lang="en-US" sz="800" b="0" i="0" u="none" strike="noStrike" baseline="0" dirty="0" err="1">
                <a:solidFill>
                  <a:srgbClr val="404041"/>
                </a:solidFill>
              </a:rPr>
              <a:t>MyDirectives</a:t>
            </a:r>
            <a:r>
              <a:rPr lang="en-US" sz="800" b="0" i="0" u="none" strike="noStrike" baseline="0" dirty="0">
                <a:solidFill>
                  <a:srgbClr val="404041"/>
                </a:solidFill>
              </a:rPr>
              <a:t>, you can upload your existing paper advance directive, advance care plan or portable medical order, or you can create a digital care plan in minutes. You can attach video messages and audio files too—whatever you need to feel confident your thoughts and wishes are clear.</a:t>
            </a:r>
          </a:p>
          <a:p>
            <a:pPr marR="0" algn="l" rtl="0"/>
            <a:r>
              <a:rPr lang="en-US" sz="800" b="0" i="0" u="none" strike="noStrike" baseline="0" dirty="0">
                <a:solidFill>
                  <a:srgbClr val="404041"/>
                </a:solidFill>
              </a:rPr>
              <a:t>Your </a:t>
            </a:r>
            <a:r>
              <a:rPr lang="en-US" sz="800" b="0" i="0" u="none" strike="noStrike" baseline="0" dirty="0" err="1">
                <a:solidFill>
                  <a:srgbClr val="404041"/>
                </a:solidFill>
              </a:rPr>
              <a:t>MyDirectives</a:t>
            </a:r>
            <a:r>
              <a:rPr lang="en-US" sz="800" b="0" i="0" u="none" strike="noStrike" baseline="0" dirty="0">
                <a:solidFill>
                  <a:srgbClr val="404041"/>
                </a:solidFill>
              </a:rPr>
              <a:t> plan is available to you and your doctors 24 hours a day, 7 days a week. It can be updated anytime. </a:t>
            </a:r>
          </a:p>
          <a:p>
            <a:endParaRPr lang="en-US" dirty="0"/>
          </a:p>
          <a:p>
            <a:endParaRPr lang="en-US" dirty="0"/>
          </a:p>
          <a:p>
            <a:pPr marL="0" indent="0">
              <a:spcAft>
                <a:spcPts val="600"/>
              </a:spcAft>
              <a:buClr>
                <a:schemeClr val="tx1">
                  <a:lumMod val="50000"/>
                </a:schemeClr>
              </a:buClr>
              <a:buSzPct val="100000"/>
              <a:buFont typeface="Arial" panose="020B0604020202020204" pitchFamily="34" charset="0"/>
              <a:buNone/>
            </a:pPr>
            <a:r>
              <a:rPr lang="en-US" sz="800" b="1" dirty="0">
                <a:solidFill>
                  <a:schemeClr val="tx1"/>
                </a:solidFill>
                <a:cs typeface="+mn-cs"/>
              </a:rPr>
              <a:t>Post-hospitalization support</a:t>
            </a:r>
          </a:p>
          <a:p>
            <a:pPr marL="0" marR="0" lvl="0" indent="0" algn="l" defTabSz="609539" rtl="0" eaLnBrk="1" fontAlgn="auto" latinLnBrk="0" hangingPunct="1">
              <a:lnSpc>
                <a:spcPct val="100000"/>
              </a:lnSpc>
              <a:spcBef>
                <a:spcPts val="0"/>
              </a:spcBef>
              <a:spcAft>
                <a:spcPts val="600"/>
              </a:spcAft>
              <a:buClr>
                <a:schemeClr val="tx1">
                  <a:lumMod val="50000"/>
                </a:schemeClr>
              </a:buClr>
              <a:buSzPct val="100000"/>
              <a:buFont typeface="Arial" panose="020B0604020202020204" pitchFamily="34" charset="0"/>
              <a:buNone/>
              <a:tabLst/>
              <a:defRPr/>
            </a:pPr>
            <a:endParaRPr lang="en-US" sz="800" dirty="0">
              <a:solidFill>
                <a:schemeClr val="tx1">
                  <a:lumMod val="75000"/>
                </a:schemeClr>
              </a:solidFill>
              <a:cs typeface="Calibri" panose="020F0502020204030204" pitchFamily="34" charset="0"/>
            </a:endParaRPr>
          </a:p>
          <a:p>
            <a:r>
              <a:rPr lang="en-US" sz="800" b="1" dirty="0">
                <a:solidFill>
                  <a:srgbClr val="78BE20"/>
                </a:solidFill>
              </a:rPr>
              <a:t>Post-discharge Personal Home Care</a:t>
            </a:r>
          </a:p>
          <a:p>
            <a:r>
              <a:rPr lang="en-US" sz="800" dirty="0">
                <a:solidFill>
                  <a:schemeClr val="tx1">
                    <a:lumMod val="75000"/>
                  </a:schemeClr>
                </a:solidFill>
              </a:rPr>
              <a:t>After an inpatient stay in a hospital or skilled nursing facility, members may receive certain in-home support services following a discharge from a skilled nursing facility or from an inpatient hospitalization. Qualified aides can offer assistance performing activities of daily living (ADLs) within the home (assistance with bathing, dressing, toileting, walking, eating, and preparing meals). A minimum of 4 hours per day, up to a maximum of 44 hours total per year for certain in-home support services.</a:t>
            </a:r>
          </a:p>
          <a:p>
            <a:endParaRPr lang="en-US" sz="800" dirty="0">
              <a:solidFill>
                <a:schemeClr val="tx1">
                  <a:lumMod val="75000"/>
                </a:schemeClr>
              </a:solidFill>
            </a:endParaRPr>
          </a:p>
          <a:p>
            <a:r>
              <a:rPr lang="en-US" sz="800" b="1" dirty="0">
                <a:solidFill>
                  <a:srgbClr val="78BE20"/>
                </a:solidFill>
              </a:rPr>
              <a:t>Post-discharge Transportation </a:t>
            </a:r>
          </a:p>
          <a:p>
            <a:r>
              <a:rPr lang="en-US" sz="800" dirty="0">
                <a:solidFill>
                  <a:schemeClr val="tx1">
                    <a:lumMod val="75000"/>
                  </a:schemeClr>
                </a:solidFill>
              </a:rPr>
              <a:t>After an inpatient stay in a hospital or skilled nursing facility, members are eligible for up to 12 one-way trip(s) to plan approved locations (per facility discharge) by car, van, wheelchair access vehicle at no additional cost.</a:t>
            </a:r>
          </a:p>
          <a:p>
            <a:endParaRPr lang="en-US" sz="800" dirty="0">
              <a:solidFill>
                <a:schemeClr val="tx1">
                  <a:lumMod val="75000"/>
                </a:schemeClr>
              </a:solidFill>
            </a:endParaRPr>
          </a:p>
          <a:p>
            <a:r>
              <a:rPr lang="en-US" b="1" u="none" dirty="0">
                <a:solidFill>
                  <a:srgbClr val="000000"/>
                </a:solidFill>
              </a:rPr>
              <a:t>Post-Discharge</a:t>
            </a:r>
            <a:r>
              <a:rPr lang="en-US" b="1" u="none" baseline="0" dirty="0">
                <a:solidFill>
                  <a:srgbClr val="000000"/>
                </a:solidFill>
              </a:rPr>
              <a:t> Meals</a:t>
            </a:r>
          </a:p>
          <a:p>
            <a:pPr marL="285750" indent="-285750">
              <a:buFont typeface="Arial" panose="020B0604020202020204" pitchFamily="34" charset="0"/>
              <a:buChar char="•"/>
            </a:pPr>
            <a:r>
              <a:rPr lang="en-US" sz="800" baseline="0" dirty="0">
                <a:solidFill>
                  <a:srgbClr val="000000"/>
                </a:solidFill>
              </a:rPr>
              <a:t>$0 copayment for Humana Well Dine® meal program. Receive 2 meals per day for 14 days, up to 28 meals delivered to member's home after an inpatient stay in a hospital or nursing facility.</a:t>
            </a:r>
            <a:endParaRPr lang="en-US" sz="800" dirty="0">
              <a:solidFill>
                <a:srgbClr val="000000"/>
              </a:solidFill>
            </a:endParaRPr>
          </a:p>
          <a:p>
            <a:r>
              <a:rPr lang="en-US" sz="800" kern="1200" dirty="0">
                <a:solidFill>
                  <a:srgbClr val="000000"/>
                </a:solidFill>
                <a:effectLst/>
                <a:ea typeface="+mn-ea"/>
                <a:cs typeface="+mn-cs"/>
              </a:rPr>
              <a:t>Two refrigerated meals per day, for 14 days (up to 28 meals). Up</a:t>
            </a:r>
            <a:r>
              <a:rPr lang="en-US" sz="800" kern="1200" baseline="0" dirty="0">
                <a:solidFill>
                  <a:srgbClr val="000000"/>
                </a:solidFill>
                <a:effectLst/>
                <a:ea typeface="+mn-ea"/>
                <a:cs typeface="+mn-cs"/>
              </a:rPr>
              <a:t> to 4 discharges per plan year, per eligible member. Overnight, inpatient admission stay in a hospital or skilled nursing facility.</a:t>
            </a:r>
            <a:endParaRPr lang="en-US" dirty="0"/>
          </a:p>
          <a:p>
            <a:endParaRPr lang="en-US"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19</a:t>
            </a:fld>
            <a:endParaRPr lang="uk-UA"/>
          </a:p>
        </p:txBody>
      </p:sp>
    </p:spTree>
    <p:extLst>
      <p:ext uri="{BB962C8B-B14F-4D97-AF65-F5344CB8AC3E}">
        <p14:creationId xmlns:p14="http://schemas.microsoft.com/office/powerpoint/2010/main" val="995461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800" b="1" dirty="0"/>
              <a:t>Go365 by Humana</a:t>
            </a:r>
          </a:p>
          <a:p>
            <a:pPr marL="0" marR="0" lvl="0" indent="0" algn="l" defTabSz="609539" rtl="0" eaLnBrk="1" fontAlgn="auto" latinLnBrk="0" hangingPunct="1">
              <a:lnSpc>
                <a:spcPct val="100000"/>
              </a:lnSpc>
              <a:spcBef>
                <a:spcPts val="0"/>
              </a:spcBef>
              <a:spcAft>
                <a:spcPts val="0"/>
              </a:spcAft>
              <a:buClrTx/>
              <a:buSzTx/>
              <a:buFontTx/>
              <a:buNone/>
              <a:tabLst/>
              <a:defRPr/>
            </a:pPr>
            <a:r>
              <a:rPr lang="en-US" sz="800" dirty="0">
                <a:solidFill>
                  <a:srgbClr val="292C2D"/>
                </a:solidFill>
              </a:rPr>
              <a:t>A wellness program that rewards you for completing eligible healthy activities, included in your plan at no extra cost.</a:t>
            </a:r>
          </a:p>
          <a:p>
            <a:pPr marL="228600" indent="-228600" defTabSz="1083341">
              <a:spcAft>
                <a:spcPts val="600"/>
              </a:spcAft>
              <a:buFont typeface="Arial" panose="020B0604020202020204" pitchFamily="34" charset="0"/>
              <a:buChar char="•"/>
            </a:pPr>
            <a:r>
              <a:rPr lang="en-US" sz="800" dirty="0">
                <a:solidFill>
                  <a:schemeClr val="tx1">
                    <a:lumMod val="50000"/>
                  </a:schemeClr>
                </a:solidFill>
              </a:rPr>
              <a:t>Go365 by Humana makes wellness fun and easy by tracking your activities and earning rewards you can redeem for gift cards.</a:t>
            </a:r>
          </a:p>
          <a:p>
            <a:pPr marL="228600" indent="-228600">
              <a:spcAft>
                <a:spcPts val="600"/>
              </a:spcAft>
              <a:buFont typeface="Arial" panose="020B0604020202020204" pitchFamily="34" charset="0"/>
              <a:buChar char="•"/>
            </a:pPr>
            <a:r>
              <a:rPr lang="en-US" sz="800" dirty="0">
                <a:solidFill>
                  <a:schemeClr val="tx1">
                    <a:lumMod val="50000"/>
                  </a:schemeClr>
                </a:solidFill>
              </a:rPr>
              <a:t>Complete eligible healthy activities like walking, getting your Annual Wellness Visit or volunteering to earn rewards to redeem for gift cards. Once you’ve earned at least $10 in rewards, choose your gift cards in the Go365 Mall.</a:t>
            </a:r>
          </a:p>
          <a:p>
            <a:pPr marL="228600" indent="-228600">
              <a:spcAft>
                <a:spcPts val="600"/>
              </a:spcAft>
              <a:buFont typeface="Arial" panose="020B0604020202020204" pitchFamily="34" charset="0"/>
              <a:buChar char="•"/>
            </a:pPr>
            <a:r>
              <a:rPr lang="en-US" sz="800" dirty="0">
                <a:solidFill>
                  <a:schemeClr val="tx1">
                    <a:lumMod val="50000"/>
                  </a:schemeClr>
                </a:solidFill>
              </a:rPr>
              <a:t>To track your activities online, register at </a:t>
            </a:r>
            <a:r>
              <a:rPr lang="en-US" sz="800" b="1" dirty="0">
                <a:solidFill>
                  <a:schemeClr val="tx1">
                    <a:lumMod val="50000"/>
                  </a:schemeClr>
                </a:solidFill>
              </a:rPr>
              <a:t>Humana.com/registration</a:t>
            </a:r>
            <a:r>
              <a:rPr lang="en-US" sz="800" dirty="0">
                <a:solidFill>
                  <a:schemeClr val="tx1">
                    <a:lumMod val="50000"/>
                  </a:schemeClr>
                </a:solidFill>
              </a:rPr>
              <a:t>. Once signed in, select Go365 from your dashboard—it’s that easy. You can see eligible activities to earn rewards, as well as track your completed activities. </a:t>
            </a:r>
          </a:p>
          <a:p>
            <a:pPr marL="228600" indent="-228600">
              <a:spcAft>
                <a:spcPts val="600"/>
              </a:spcAft>
              <a:buFont typeface="Arial" panose="020B0604020202020204" pitchFamily="34" charset="0"/>
              <a:buChar char="•"/>
            </a:pPr>
            <a:endParaRPr lang="en-US" sz="800" dirty="0">
              <a:solidFill>
                <a:schemeClr val="tx1">
                  <a:lumMod val="50000"/>
                </a:schemeClr>
              </a:solidFill>
            </a:endParaRPr>
          </a:p>
          <a:p>
            <a:pPr defTabSz="914400">
              <a:spcAft>
                <a:spcPts val="900"/>
              </a:spcAft>
              <a:buClr>
                <a:srgbClr val="5B991A"/>
              </a:buClr>
              <a:defRPr/>
            </a:pPr>
            <a:r>
              <a:rPr kumimoji="0" lang="en-US" sz="2000" b="0" i="0" u="none" strike="noStrike" kern="0" cap="none" spc="0" normalizeH="0" baseline="0" noProof="0" dirty="0">
                <a:ln>
                  <a:noFill/>
                </a:ln>
                <a:effectLst/>
                <a:uLnTx/>
                <a:uFillTx/>
                <a:ea typeface="+mn-ea"/>
                <a:cs typeface="+mn-cs"/>
              </a:rPr>
              <a:t>You can get on the right path to a healthier life with the Go365® app. Earn rewards by completing eligible fun and engaging activities that may help </a:t>
            </a:r>
            <a:r>
              <a:rPr lang="en-US" sz="2000" kern="0" dirty="0"/>
              <a:t>you</a:t>
            </a:r>
            <a:r>
              <a:rPr kumimoji="0" lang="en-US" sz="2000" b="0" i="0" u="none" strike="noStrike" kern="0" cap="none" spc="0" normalizeH="0" baseline="0" noProof="0" dirty="0">
                <a:ln>
                  <a:noFill/>
                </a:ln>
                <a:effectLst/>
                <a:uLnTx/>
                <a:uFillTx/>
                <a:ea typeface="+mn-ea"/>
                <a:cs typeface="+mn-cs"/>
              </a:rPr>
              <a:t> reach </a:t>
            </a:r>
            <a:r>
              <a:rPr lang="en-US" sz="2000" kern="0" dirty="0"/>
              <a:t>your</a:t>
            </a:r>
            <a:r>
              <a:rPr kumimoji="0" lang="en-US" sz="2000" b="0" i="0" u="none" strike="noStrike" kern="0" cap="none" spc="0" normalizeH="0" baseline="0" noProof="0" dirty="0">
                <a:ln>
                  <a:noFill/>
                </a:ln>
                <a:effectLst/>
                <a:uLnTx/>
                <a:uFillTx/>
                <a:ea typeface="+mn-ea"/>
                <a:cs typeface="+mn-cs"/>
              </a:rPr>
              <a:t> health goals. </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Connect your personal fitness devices and apps</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Complete activities like walking, getting your Annual Wellness Visit or volunteering</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Track your progress and points in the app</a:t>
            </a:r>
          </a:p>
          <a:p>
            <a:pPr marL="233363" marR="0" lvl="1" indent="-233363" algn="l" defTabSz="914400" rtl="0" eaLnBrk="1" fontAlgn="auto" latinLnBrk="0" hangingPunct="1">
              <a:spcBef>
                <a:spcPts val="0"/>
              </a:spcBef>
              <a:spcAft>
                <a:spcPts val="900"/>
              </a:spcAft>
              <a:buSzTx/>
              <a:buFont typeface="Arial" panose="020B0604020202020204" pitchFamily="34" charset="0"/>
              <a:buChar char="•"/>
              <a:tabLst/>
              <a:defRPr/>
            </a:pPr>
            <a:r>
              <a:rPr kumimoji="0" lang="en-US" sz="2000" b="0" i="0" u="none" strike="noStrike" kern="0" cap="none" spc="0" normalizeH="0" baseline="0" noProof="0" dirty="0">
                <a:ln>
                  <a:noFill/>
                </a:ln>
                <a:effectLst/>
                <a:uLnTx/>
                <a:uFillTx/>
                <a:ea typeface="+mn-ea"/>
                <a:cs typeface="+mn-cs"/>
              </a:rPr>
              <a:t>Shop rewards at the Go365 Mall</a:t>
            </a:r>
          </a:p>
          <a:p>
            <a:r>
              <a:rPr lang="en-US" sz="2000" dirty="0"/>
              <a:t>If you have a </a:t>
            </a:r>
            <a:r>
              <a:rPr lang="en-US" sz="2000" dirty="0" err="1"/>
              <a:t>MyHumana</a:t>
            </a:r>
            <a:r>
              <a:rPr lang="en-US" sz="2000" dirty="0"/>
              <a:t> account, you can use the same information to log in to </a:t>
            </a:r>
            <a:r>
              <a:rPr lang="en-US" sz="2000" b="1" dirty="0"/>
              <a:t>Go365.com</a:t>
            </a:r>
            <a:r>
              <a:rPr lang="en-US" sz="2000" dirty="0"/>
              <a:t>. If not, activate your profile at </a:t>
            </a:r>
            <a:r>
              <a:rPr lang="en-US" sz="2000" b="1" dirty="0"/>
              <a:t>MyHumana.com</a:t>
            </a:r>
            <a:r>
              <a:rPr lang="en-US" sz="2000" dirty="0"/>
              <a:t>.  </a:t>
            </a:r>
          </a:p>
          <a:p>
            <a:endParaRPr lang="en-US" dirty="0"/>
          </a:p>
          <a:p>
            <a:endParaRPr lang="en-US" dirty="0"/>
          </a:p>
          <a:p>
            <a:pPr marL="0" indent="0" defTabSz="1083341">
              <a:spcAft>
                <a:spcPts val="300"/>
              </a:spcAft>
              <a:buFont typeface="Arial" panose="020B0604020202020204" pitchFamily="34" charset="0"/>
              <a:buNone/>
            </a:pPr>
            <a:r>
              <a:rPr lang="en-US" sz="800" b="1" dirty="0" err="1">
                <a:solidFill>
                  <a:schemeClr val="tx1">
                    <a:lumMod val="50000"/>
                  </a:schemeClr>
                </a:solidFill>
              </a:rPr>
              <a:t>SilverSneakers</a:t>
            </a:r>
            <a:endParaRPr lang="en-US" sz="800" b="1" dirty="0">
              <a:solidFill>
                <a:schemeClr val="tx1">
                  <a:lumMod val="50000"/>
                </a:schemeClr>
              </a:solidFill>
            </a:endParaRPr>
          </a:p>
          <a:p>
            <a:pPr marL="228594" indent="-228594" defTabSz="1083341">
              <a:spcAft>
                <a:spcPts val="300"/>
              </a:spcAft>
              <a:buFont typeface="Arial" panose="020B0604020202020204" pitchFamily="34" charset="0"/>
              <a:buChar char="•"/>
            </a:pPr>
            <a:r>
              <a:rPr lang="en-US" sz="800" dirty="0" err="1">
                <a:solidFill>
                  <a:schemeClr val="tx1">
                    <a:lumMod val="50000"/>
                  </a:schemeClr>
                </a:solidFill>
              </a:rPr>
              <a:t>SilverSneakers</a:t>
            </a:r>
            <a:r>
              <a:rPr lang="en-US" sz="800" dirty="0"/>
              <a:t>®</a:t>
            </a:r>
            <a:r>
              <a:rPr lang="en-US" sz="800" dirty="0">
                <a:solidFill>
                  <a:schemeClr val="tx1">
                    <a:lumMod val="50000"/>
                  </a:schemeClr>
                </a:solidFill>
              </a:rPr>
              <a:t> gives you access to exercise equipment, group fitness classes and social events.</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Work towards improving muscle strength, bone density, flexibility and balance.</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Use thousands of fitness locations nationwide, with weights, swimming, classes and cardio equipment.*</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Enjoy group fitness classes outside of traditional gyms</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Start workout programs tailored to your level with the </a:t>
            </a:r>
            <a:r>
              <a:rPr lang="en-US" sz="800" dirty="0" err="1">
                <a:solidFill>
                  <a:schemeClr val="tx1">
                    <a:lumMod val="50000"/>
                  </a:schemeClr>
                </a:solidFill>
              </a:rPr>
              <a:t>SilverSneakers</a:t>
            </a:r>
            <a:r>
              <a:rPr lang="en-US" sz="800" dirty="0">
                <a:solidFill>
                  <a:schemeClr val="tx1">
                    <a:lumMod val="50000"/>
                  </a:schemeClr>
                </a:solidFill>
              </a:rPr>
              <a:t> GO</a:t>
            </a:r>
            <a:r>
              <a:rPr lang="en-US" sz="800" baseline="30000" dirty="0">
                <a:solidFill>
                  <a:schemeClr val="tx1">
                    <a:lumMod val="50000"/>
                  </a:schemeClr>
                </a:solidFill>
              </a:rPr>
              <a:t>TM</a:t>
            </a:r>
            <a:r>
              <a:rPr lang="en-US" sz="800" dirty="0">
                <a:solidFill>
                  <a:schemeClr val="tx1">
                    <a:lumMod val="50000"/>
                  </a:schemeClr>
                </a:solidFill>
              </a:rPr>
              <a:t> app. For more information, or to find a location near you, visit </a:t>
            </a:r>
            <a:r>
              <a:rPr lang="en-US" sz="800" b="1" dirty="0">
                <a:solidFill>
                  <a:schemeClr val="tx1">
                    <a:lumMod val="50000"/>
                  </a:schemeClr>
                </a:solidFill>
              </a:rPr>
              <a:t>www.silversneakers.com </a:t>
            </a:r>
            <a:r>
              <a:rPr lang="en-US" sz="800" dirty="0">
                <a:solidFill>
                  <a:schemeClr val="tx1">
                    <a:lumMod val="50000"/>
                  </a:schemeClr>
                </a:solidFill>
              </a:rPr>
              <a:t>or call </a:t>
            </a:r>
            <a:r>
              <a:rPr lang="en-US" sz="800" b="1" dirty="0">
                <a:solidFill>
                  <a:schemeClr val="tx1">
                    <a:lumMod val="50000"/>
                  </a:schemeClr>
                </a:solidFill>
              </a:rPr>
              <a:t>888-423-4632 (TTY: 711), </a:t>
            </a:r>
            <a:r>
              <a:rPr lang="en-US" sz="800" dirty="0">
                <a:solidFill>
                  <a:schemeClr val="tx1">
                    <a:lumMod val="50000"/>
                  </a:schemeClr>
                </a:solidFill>
              </a:rPr>
              <a:t>Monday – Friday, 8 a.m. – 8 p.m., Eastern time.</a:t>
            </a:r>
          </a:p>
          <a:p>
            <a:pPr marL="228594" indent="-228594" defTabSz="1083341">
              <a:spcAft>
                <a:spcPts val="300"/>
              </a:spcAft>
              <a:buFont typeface="Arial" panose="020B0604020202020204" pitchFamily="34" charset="0"/>
              <a:buChar char="•"/>
            </a:pPr>
            <a:r>
              <a:rPr lang="en-US" sz="800" dirty="0">
                <a:solidFill>
                  <a:schemeClr val="tx1">
                    <a:lumMod val="50000"/>
                  </a:schemeClr>
                </a:solidFill>
              </a:rPr>
              <a:t>Current </a:t>
            </a:r>
            <a:r>
              <a:rPr lang="en-US" sz="800" dirty="0" err="1">
                <a:solidFill>
                  <a:schemeClr val="tx1">
                    <a:lumMod val="50000"/>
                  </a:schemeClr>
                </a:solidFill>
              </a:rPr>
              <a:t>SilverSneakers</a:t>
            </a:r>
            <a:r>
              <a:rPr lang="en-US" sz="800" dirty="0">
                <a:solidFill>
                  <a:schemeClr val="tx1">
                    <a:lumMod val="50000"/>
                  </a:schemeClr>
                </a:solidFill>
              </a:rPr>
              <a:t> members will have no change to their account or ID card—these will remain the same.</a:t>
            </a:r>
          </a:p>
          <a:p>
            <a:pPr marL="228594" indent="-228594" defTabSz="1083341">
              <a:spcAft>
                <a:spcPts val="1200"/>
              </a:spcAft>
              <a:buFont typeface="Arial" panose="020B0604020202020204" pitchFamily="34" charset="0"/>
              <a:buChar char="•"/>
            </a:pPr>
            <a:r>
              <a:rPr lang="en-US" sz="800" dirty="0">
                <a:solidFill>
                  <a:schemeClr val="tx1">
                    <a:lumMod val="50000"/>
                  </a:schemeClr>
                </a:solidFill>
              </a:rPr>
              <a:t>Try </a:t>
            </a:r>
            <a:r>
              <a:rPr lang="en-US" sz="800" dirty="0" err="1">
                <a:solidFill>
                  <a:schemeClr val="tx1">
                    <a:lumMod val="50000"/>
                  </a:schemeClr>
                </a:solidFill>
              </a:rPr>
              <a:t>SilverSneakers</a:t>
            </a:r>
            <a:r>
              <a:rPr lang="en-US" sz="800" dirty="0">
                <a:solidFill>
                  <a:schemeClr val="tx1">
                    <a:lumMod val="50000"/>
                  </a:schemeClr>
                </a:solidFill>
              </a:rPr>
              <a:t> On-</a:t>
            </a:r>
            <a:r>
              <a:rPr lang="en-US" sz="800" dirty="0" err="1">
                <a:solidFill>
                  <a:schemeClr val="tx1">
                    <a:lumMod val="50000"/>
                  </a:schemeClr>
                </a:solidFill>
              </a:rPr>
              <a:t>Demand</a:t>
            </a:r>
            <a:r>
              <a:rPr lang="en-US" sz="800" baseline="30000" dirty="0" err="1">
                <a:solidFill>
                  <a:schemeClr val="tx1">
                    <a:lumMod val="50000"/>
                  </a:schemeClr>
                </a:solidFill>
              </a:rPr>
              <a:t>TM</a:t>
            </a:r>
            <a:r>
              <a:rPr lang="en-US" sz="800" dirty="0">
                <a:solidFill>
                  <a:schemeClr val="tx1">
                    <a:lumMod val="50000"/>
                  </a:schemeClr>
                </a:solidFill>
              </a:rPr>
              <a:t>  online workout videos that feature tips on fitness and nutrition.</a:t>
            </a:r>
          </a:p>
          <a:p>
            <a:pPr defTabSz="1083341">
              <a:spcAft>
                <a:spcPts val="300"/>
              </a:spcAft>
            </a:pPr>
            <a:r>
              <a:rPr lang="en-US" sz="800" dirty="0">
                <a:solidFill>
                  <a:schemeClr val="tx1">
                    <a:lumMod val="50000"/>
                  </a:schemeClr>
                </a:solidFill>
              </a:rPr>
              <a:t>*Equipment and classes vary by location</a:t>
            </a:r>
          </a:p>
          <a:p>
            <a:pPr rtl="0"/>
            <a:endParaRPr lang="en-US" sz="800" b="0" i="0" u="none" strike="noStrike" kern="1200" baseline="0" dirty="0">
              <a:solidFill>
                <a:schemeClr val="tx1"/>
              </a:solidFill>
              <a:ea typeface="+mn-ea"/>
              <a:cs typeface="+mn-cs"/>
            </a:endParaRPr>
          </a:p>
          <a:p>
            <a:pPr rtl="0"/>
            <a:r>
              <a:rPr lang="en-US" sz="800" b="0" i="0" u="none" strike="noStrike" kern="1200" baseline="0" dirty="0">
                <a:solidFill>
                  <a:schemeClr val="tx1"/>
                </a:solidFill>
                <a:ea typeface="+mn-ea"/>
                <a:cs typeface="+mn-cs"/>
              </a:rPr>
              <a:t>Humana is a Medicare Advantage HMO, PPO and PFFS organization with a Medicare contract. Enrollment in any Humana plan depends on contract renewal. </a:t>
            </a:r>
          </a:p>
          <a:p>
            <a:pPr rtl="0"/>
            <a:r>
              <a:rPr lang="en-US" sz="800" b="0" i="0" u="none" strike="noStrike" kern="1200" baseline="0" dirty="0">
                <a:solidFill>
                  <a:schemeClr val="tx1"/>
                </a:solidFill>
                <a:ea typeface="+mn-ea"/>
                <a:cs typeface="+mn-cs"/>
              </a:rPr>
              <a:t>*Go365 is not available on all Humana plans. If you have any questions about your benefits, please call Humana at </a:t>
            </a:r>
            <a:r>
              <a:rPr lang="en-US" sz="800" b="1" i="0" u="none" strike="noStrike" kern="1200" baseline="0" dirty="0">
                <a:solidFill>
                  <a:schemeClr val="tx1"/>
                </a:solidFill>
                <a:ea typeface="+mn-ea"/>
                <a:cs typeface="+mn-cs"/>
              </a:rPr>
              <a:t>877-320-1235 (TTY: 711)</a:t>
            </a:r>
            <a:r>
              <a:rPr lang="en-US" sz="800" b="0" i="0" u="none" strike="noStrike" kern="1200" baseline="0" dirty="0">
                <a:solidFill>
                  <a:schemeClr val="tx1"/>
                </a:solidFill>
                <a:ea typeface="+mn-ea"/>
                <a:cs typeface="+mn-cs"/>
              </a:rPr>
              <a:t>, 8 a.m. – 8 p.m., Eastern time. </a:t>
            </a:r>
          </a:p>
          <a:p>
            <a:pPr rtl="0"/>
            <a:r>
              <a:rPr lang="en-US" sz="800" b="0" i="0" u="none" strike="noStrike" kern="1200" baseline="0" dirty="0">
                <a:solidFill>
                  <a:schemeClr val="tx1"/>
                </a:solidFill>
                <a:ea typeface="+mn-ea"/>
                <a:cs typeface="+mn-cs"/>
              </a:rPr>
              <a:t>Always talk to your doctor before starting a fitness program.</a:t>
            </a:r>
          </a:p>
          <a:p>
            <a:pPr rtl="0"/>
            <a:r>
              <a:rPr lang="en-US" sz="800" b="0" i="0" u="none" strike="noStrike" kern="1200" baseline="0" dirty="0">
                <a:solidFill>
                  <a:schemeClr val="tx1"/>
                </a:solidFill>
                <a:ea typeface="+mn-ea"/>
                <a:cs typeface="+mn-cs"/>
              </a:rPr>
              <a:t>1  Participating locations (“PL”) not owned or operated by </a:t>
            </a:r>
            <a:r>
              <a:rPr lang="en-US" sz="800" b="0" i="0" u="none" strike="noStrike" kern="1200" baseline="0" dirty="0" err="1">
                <a:solidFill>
                  <a:schemeClr val="tx1"/>
                </a:solidFill>
                <a:ea typeface="+mn-ea"/>
                <a:cs typeface="+mn-cs"/>
              </a:rPr>
              <a:t>Tivity</a:t>
            </a:r>
            <a:r>
              <a:rPr lang="en-US" sz="800" b="0" i="0" u="none" strike="noStrike" kern="1200" baseline="0" dirty="0">
                <a:solidFill>
                  <a:schemeClr val="tx1"/>
                </a:solidFill>
                <a:ea typeface="+mn-ea"/>
                <a:cs typeface="+mn-cs"/>
              </a:rPr>
              <a:t> Health, Inc. or its affiliates. Use of PL facilities and amenities limited to terms and conditions of PL basic membership. Facilities and amenities vary by PL.</a:t>
            </a:r>
          </a:p>
          <a:p>
            <a:pPr marL="228600" indent="-228600" rtl="0">
              <a:buAutoNum type="arabicPlain" startAt="2"/>
            </a:pPr>
            <a:r>
              <a:rPr lang="en-US" sz="800" b="0" i="0" u="none" strike="noStrike" kern="1200" baseline="0" dirty="0">
                <a:solidFill>
                  <a:schemeClr val="tx1"/>
                </a:solidFill>
                <a:ea typeface="+mn-ea"/>
                <a:cs typeface="+mn-cs"/>
              </a:rPr>
              <a:t>Membership includes </a:t>
            </a:r>
            <a:r>
              <a:rPr lang="en-US" sz="800" b="0" i="0" u="none" strike="noStrike" kern="1200" baseline="0" dirty="0" err="1">
                <a:solidFill>
                  <a:schemeClr val="tx1"/>
                </a:solidFill>
                <a:ea typeface="+mn-ea"/>
                <a:cs typeface="+mn-cs"/>
              </a:rPr>
              <a:t>SilverSneakers</a:t>
            </a:r>
            <a:r>
              <a:rPr lang="en-US" sz="800" b="0" i="0" u="none" strike="noStrike" kern="1200" baseline="0" dirty="0">
                <a:solidFill>
                  <a:schemeClr val="tx1"/>
                </a:solidFill>
                <a:ea typeface="+mn-ea"/>
                <a:cs typeface="+mn-cs"/>
              </a:rPr>
              <a:t> instructor-led group fitness classes. Some locations offer Members additional classes. Classes vary by location.</a:t>
            </a:r>
          </a:p>
          <a:p>
            <a:endParaRPr lang="en-US"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20</a:t>
            </a:fld>
            <a:endParaRPr lang="uk-UA"/>
          </a:p>
        </p:txBody>
      </p:sp>
    </p:spTree>
    <p:extLst>
      <p:ext uri="{BB962C8B-B14F-4D97-AF65-F5344CB8AC3E}">
        <p14:creationId xmlns:p14="http://schemas.microsoft.com/office/powerpoint/2010/main" val="1517555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r>
              <a:rPr lang="en-US" dirty="0"/>
              <a:t>Diabetic testing supplies are covered under your medical benefit</a:t>
            </a:r>
            <a:br>
              <a:rPr lang="en-US" dirty="0"/>
            </a:br>
            <a:r>
              <a:rPr lang="en-US" sz="800" b="0" dirty="0">
                <a:solidFill>
                  <a:schemeClr val="tx1">
                    <a:lumMod val="75000"/>
                  </a:schemeClr>
                </a:solidFill>
              </a:rPr>
              <a:t>Your Humana Group Medicare Advantage plan covers diabetic testing supplies under your medical benefit, even though you get them from the pharmacy</a:t>
            </a:r>
            <a:endParaRPr lang="en-US" sz="800" b="0" i="0" u="none" strike="noStrike" baseline="0" dirty="0">
              <a:solidFill>
                <a:schemeClr val="tx1"/>
              </a:solidFill>
            </a:endParaRPr>
          </a:p>
          <a:p>
            <a:pPr marR="0" algn="l" rtl="0"/>
            <a:endParaRPr lang="en-US" sz="800" b="0" i="0" u="none" strike="noStrike" baseline="0" dirty="0">
              <a:solidFill>
                <a:schemeClr val="tx1"/>
              </a:solidFill>
            </a:endParaRPr>
          </a:p>
          <a:p>
            <a:pPr marR="0" algn="l" rtl="0"/>
            <a:r>
              <a:rPr lang="en-US" sz="800" b="0" i="0" u="none" strike="noStrike" baseline="0" dirty="0">
                <a:solidFill>
                  <a:schemeClr val="tx1"/>
                </a:solidFill>
              </a:rPr>
              <a:t>This applies to Humana-covered Medicare Advantage members only. </a:t>
            </a:r>
          </a:p>
          <a:p>
            <a:pPr marR="0" algn="l" rtl="0"/>
            <a:r>
              <a:rPr lang="en-US" sz="800" b="0" i="0" u="none" strike="noStrike" baseline="0" dirty="0">
                <a:solidFill>
                  <a:schemeClr val="tx1"/>
                </a:solidFill>
              </a:rPr>
              <a:t>It does not apply to Humana covered prescription drug plan (PDP-only) members, as diabetic testing supplies are covered under Part B.</a:t>
            </a:r>
          </a:p>
          <a:p>
            <a:pPr marR="0" algn="l" rtl="0"/>
            <a:r>
              <a:rPr lang="en-US" sz="800" b="0" i="0" u="none" strike="noStrike" baseline="0" dirty="0">
                <a:solidFill>
                  <a:schemeClr val="tx1"/>
                </a:solidFill>
              </a:rPr>
              <a:t>You can also receive the meter and test strips through other durable medical equipment providers or pharmacies, but standard Part B coinsurance will apply.</a:t>
            </a:r>
          </a:p>
          <a:p>
            <a:pPr marR="0" algn="l" rtl="0"/>
            <a:endParaRPr lang="en-US" sz="800" b="0" i="0" u="none" strike="noStrike" baseline="0" dirty="0">
              <a:solidFill>
                <a:schemeClr val="tx1"/>
              </a:solidFill>
            </a:endParaRPr>
          </a:p>
          <a:p>
            <a:pPr marR="0" algn="l" rtl="0"/>
            <a:r>
              <a:rPr lang="en-US" b="0" i="0" u="none" strike="noStrike" dirty="0">
                <a:solidFill>
                  <a:srgbClr val="404041"/>
                </a:solidFill>
              </a:rPr>
              <a:t>Your doctor can send prescriptions for meters and other testing supplies by fax or e-prescribe. </a:t>
            </a:r>
          </a:p>
          <a:p>
            <a:pPr marR="0" algn="l" rtl="0"/>
            <a:r>
              <a:rPr lang="en-US" b="0" i="0" u="none" strike="noStrike" dirty="0">
                <a:solidFill>
                  <a:srgbClr val="404041"/>
                </a:solidFill>
              </a:rPr>
              <a:t>You can request a no-cost meter from the manufacturer by calling Roche at </a:t>
            </a:r>
            <a:r>
              <a:rPr lang="en-US" b="1" i="0" u="none" strike="noStrike" dirty="0">
                <a:solidFill>
                  <a:srgbClr val="404041"/>
                </a:solidFill>
              </a:rPr>
              <a:t>877-264-7263 (TTY: 711)</a:t>
            </a:r>
            <a:r>
              <a:rPr lang="en-US" b="0" i="0" u="none" strike="noStrike" dirty="0">
                <a:solidFill>
                  <a:srgbClr val="404041"/>
                </a:solidFill>
              </a:rPr>
              <a:t>, or </a:t>
            </a:r>
            <a:r>
              <a:rPr lang="en-US" b="0" i="0" u="none" strike="noStrike" dirty="0" err="1">
                <a:solidFill>
                  <a:srgbClr val="404041"/>
                </a:solidFill>
              </a:rPr>
              <a:t>Trividia</a:t>
            </a:r>
            <a:r>
              <a:rPr lang="en-US" b="0" i="0" u="none" strike="noStrike" dirty="0">
                <a:solidFill>
                  <a:srgbClr val="404041"/>
                </a:solidFill>
              </a:rPr>
              <a:t> Health at </a:t>
            </a:r>
            <a:r>
              <a:rPr lang="en-US" b="1" i="0" u="none" strike="noStrike" dirty="0">
                <a:solidFill>
                  <a:srgbClr val="404041"/>
                </a:solidFill>
              </a:rPr>
              <a:t>866-788-9618 (TTY: 711)</a:t>
            </a:r>
            <a:r>
              <a:rPr lang="en-US" b="0" i="0" u="none" strike="noStrike" dirty="0">
                <a:solidFill>
                  <a:srgbClr val="404041"/>
                </a:solidFill>
              </a:rPr>
              <a:t>, Monday – Friday, 8 a.m. – 8 p.m., Eastern time.</a:t>
            </a:r>
            <a:endParaRPr lang="en-US" dirty="0">
              <a:solidFill>
                <a:schemeClr val="tx2"/>
              </a:solidFill>
            </a:endParaRPr>
          </a:p>
          <a:p>
            <a:pPr marR="0" algn="l" rtl="0"/>
            <a:endParaRPr lang="en-US" sz="800" baseline="0" dirty="0">
              <a:solidFill>
                <a:schemeClr val="tx1"/>
              </a:solidFill>
            </a:endParaRPr>
          </a:p>
          <a:p>
            <a:endParaRPr lang="en-US" dirty="0"/>
          </a:p>
          <a:p>
            <a:endParaRPr lang="en-US"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21</a:t>
            </a:fld>
            <a:endParaRPr lang="uk-UA"/>
          </a:p>
        </p:txBody>
      </p:sp>
    </p:spTree>
    <p:extLst>
      <p:ext uri="{BB962C8B-B14F-4D97-AF65-F5344CB8AC3E}">
        <p14:creationId xmlns:p14="http://schemas.microsoft.com/office/powerpoint/2010/main" val="1889912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dirty="0"/>
              <a:t>Key Messages (</a:t>
            </a:r>
            <a:r>
              <a:rPr lang="en-US" sz="800" b="1" i="1" dirty="0"/>
              <a:t>choose all that apply</a:t>
            </a:r>
            <a:r>
              <a:rPr lang="en-US" sz="800" b="1" dirty="0"/>
              <a:t>):</a:t>
            </a:r>
          </a:p>
          <a:p>
            <a:pPr marL="169841" indent="-169841">
              <a:buFontTx/>
              <a:buChar char="-"/>
            </a:pPr>
            <a:r>
              <a:rPr lang="en-US" sz="800" dirty="0"/>
              <a:t>Going forward you will have multiple options available to you for enrollment</a:t>
            </a:r>
          </a:p>
          <a:p>
            <a:pPr marL="169841" indent="-169841">
              <a:buFontTx/>
              <a:buChar char="-"/>
            </a:pPr>
            <a:r>
              <a:rPr lang="en-US" sz="800" dirty="0"/>
              <a:t>You will be enrolled through your employer</a:t>
            </a:r>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22</a:t>
            </a:fld>
            <a:endParaRPr lang="uk-UA"/>
          </a:p>
        </p:txBody>
      </p:sp>
    </p:spTree>
    <p:extLst>
      <p:ext uri="{BB962C8B-B14F-4D97-AF65-F5344CB8AC3E}">
        <p14:creationId xmlns:p14="http://schemas.microsoft.com/office/powerpoint/2010/main" val="6816073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14D19-ED49-2BC4-F469-74EB833E2A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5C9E4-4FAC-D9A2-8EDA-BD006B224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E01F8-4643-2343-59B2-29023CD04A56}"/>
              </a:ext>
            </a:extLst>
          </p:cNvPr>
          <p:cNvSpPr>
            <a:spLocks noGrp="1"/>
          </p:cNvSpPr>
          <p:nvPr>
            <p:ph type="body" idx="1"/>
          </p:nvPr>
        </p:nvSpPr>
        <p:spPr/>
        <p:txBody>
          <a:bodyPr/>
          <a:lstStyle/>
          <a:p>
            <a:pPr marR="0" algn="l" rtl="0"/>
            <a:r>
              <a:rPr lang="en-US" sz="1800" b="0" i="0" u="none" strike="noStrike" baseline="0" dirty="0">
                <a:solidFill>
                  <a:srgbClr val="404041"/>
                </a:solidFill>
                <a:latin typeface="FS Humana" panose="02000506040000020004" pitchFamily="2" charset="0"/>
              </a:rPr>
              <a:t>•  </a:t>
            </a:r>
            <a:r>
              <a:rPr lang="en-US" sz="1800" b="1" i="0" u="none" strike="noStrike" baseline="0" dirty="0">
                <a:solidFill>
                  <a:srgbClr val="404041"/>
                </a:solidFill>
                <a:latin typeface="FS Humana" panose="02000506040000020004" pitchFamily="2" charset="0"/>
              </a:rPr>
              <a:t>Enrollment confirmation</a:t>
            </a:r>
            <a:br>
              <a:rPr lang="en-US" sz="1800" b="1" i="0" u="none" strike="noStrike" baseline="0" dirty="0">
                <a:solidFill>
                  <a:srgbClr val="404041"/>
                </a:solidFill>
                <a:latin typeface="FS Humana" panose="02000506040000020004" pitchFamily="2" charset="0"/>
              </a:rPr>
            </a:br>
            <a:r>
              <a:rPr lang="en-US" sz="1800" b="0" i="0" u="none" strike="noStrike" baseline="0" dirty="0">
                <a:solidFill>
                  <a:srgbClr val="404041"/>
                </a:solidFill>
                <a:latin typeface="FS Humana" panose="02000506040000020004" pitchFamily="2" charset="0"/>
              </a:rPr>
              <a:t>You’ll receive a letter from Humana once the Centers for Medicare &amp; Medicaid Services (CMS) confirms your enrollment. </a:t>
            </a:r>
          </a:p>
          <a:p>
            <a:pPr marR="0" algn="l" rtl="0"/>
            <a:endParaRPr lang="en-US" sz="1800" b="0" i="0" u="none" strike="noStrike" baseline="0" dirty="0">
              <a:solidFill>
                <a:srgbClr val="404041"/>
              </a:solidFill>
              <a:latin typeface="FS Humana" panose="02000506040000020004" pitchFamily="2" charset="0"/>
            </a:endParaRPr>
          </a:p>
          <a:p>
            <a:pPr marR="0" algn="l" rtl="0"/>
            <a:r>
              <a:rPr lang="en-US" sz="1800" b="0" i="0" u="none" strike="noStrike" baseline="0" dirty="0">
                <a:solidFill>
                  <a:srgbClr val="404041"/>
                </a:solidFill>
                <a:latin typeface="FS Humana" panose="02000506040000020004" pitchFamily="2" charset="0"/>
              </a:rPr>
              <a:t>•  </a:t>
            </a:r>
            <a:r>
              <a:rPr lang="en-US" sz="1800" b="1" i="0" u="none" strike="noStrike" baseline="0" dirty="0">
                <a:solidFill>
                  <a:srgbClr val="404041"/>
                </a:solidFill>
                <a:latin typeface="FS Humana" panose="02000506040000020004" pitchFamily="2" charset="0"/>
              </a:rPr>
              <a:t>Humana member ID card</a:t>
            </a:r>
            <a:br>
              <a:rPr lang="en-US" sz="1800" b="1" i="0" u="none" strike="noStrike" baseline="0" dirty="0">
                <a:solidFill>
                  <a:srgbClr val="404041"/>
                </a:solidFill>
                <a:latin typeface="FS Humana" panose="02000506040000020004" pitchFamily="2" charset="0"/>
              </a:rPr>
            </a:br>
            <a:r>
              <a:rPr lang="en-US" sz="1800" b="0" i="0" u="none" strike="noStrike" baseline="0" dirty="0">
                <a:solidFill>
                  <a:srgbClr val="404041"/>
                </a:solidFill>
                <a:latin typeface="FS Humana" panose="02000506040000020004" pitchFamily="2" charset="0"/>
              </a:rPr>
              <a:t>Your Humana medical and prescription drug member ID card will arrive in the mail shortly after you enroll. Once you receive your ID card, create a </a:t>
            </a:r>
            <a:r>
              <a:rPr lang="en-US" sz="1800" b="0" i="0" u="none" strike="noStrike" baseline="0" dirty="0" err="1">
                <a:solidFill>
                  <a:srgbClr val="404041"/>
                </a:solidFill>
                <a:latin typeface="FS Humana" panose="02000506040000020004" pitchFamily="2" charset="0"/>
              </a:rPr>
              <a:t>MyHumana</a:t>
            </a:r>
            <a:r>
              <a:rPr lang="en-US" sz="1800" b="0" i="0" u="none" strike="noStrike" baseline="0" dirty="0">
                <a:solidFill>
                  <a:srgbClr val="404041"/>
                </a:solidFill>
                <a:latin typeface="FS Humana" panose="02000506040000020004" pitchFamily="2" charset="0"/>
              </a:rPr>
              <a:t> profile. Having access to your important health documents online, all in one place, is a great way to stay organized, and you can get to your information at any time. To activate your account, visit Humana.com/Registration.</a:t>
            </a:r>
          </a:p>
          <a:p>
            <a:pPr marR="0" algn="l" rtl="0"/>
            <a:endParaRPr lang="en-US" sz="1800" b="0" i="0" u="none" strike="noStrike" baseline="0" dirty="0">
              <a:solidFill>
                <a:srgbClr val="404041"/>
              </a:solidFill>
              <a:latin typeface="FS Humana" panose="02000506040000020004" pitchFamily="2" charset="0"/>
            </a:endParaRPr>
          </a:p>
          <a:p>
            <a:pPr marR="0" algn="l" rtl="0"/>
            <a:r>
              <a:rPr lang="en-US" sz="1800" b="0" i="0" u="none" strike="noStrike" baseline="0" dirty="0">
                <a:solidFill>
                  <a:srgbClr val="404041"/>
                </a:solidFill>
                <a:latin typeface="FS Humana" panose="02000506040000020004" pitchFamily="2" charset="0"/>
              </a:rPr>
              <a:t>•  </a:t>
            </a:r>
            <a:r>
              <a:rPr lang="en-US" sz="1800" b="1" i="0" u="none" strike="noStrike" baseline="0" dirty="0">
                <a:solidFill>
                  <a:srgbClr val="404041"/>
                </a:solidFill>
                <a:latin typeface="FS Humana" panose="02000506040000020004" pitchFamily="2" charset="0"/>
              </a:rPr>
              <a:t>Evidence of Coverage (EOC)</a:t>
            </a:r>
            <a:br>
              <a:rPr lang="en-US" sz="1800" b="1" i="0" u="none" strike="noStrike" baseline="0" dirty="0">
                <a:solidFill>
                  <a:srgbClr val="404041"/>
                </a:solidFill>
                <a:latin typeface="FS Humana" panose="02000506040000020004" pitchFamily="2" charset="0"/>
              </a:rPr>
            </a:br>
            <a:r>
              <a:rPr lang="en-US" sz="1800" b="0" i="0" u="none" strike="noStrike" baseline="0" dirty="0">
                <a:solidFill>
                  <a:srgbClr val="404041"/>
                </a:solidFill>
                <a:latin typeface="FS Humana" panose="02000506040000020004" pitchFamily="2" charset="0"/>
              </a:rPr>
              <a:t>You will receive information on how to view or request a copy of the Evidence of Coverage documents (also known as a member contract or subscriber agreement). Please read the document to learn about the plan’s coverage and services. This will also include your privacy notice.  </a:t>
            </a:r>
          </a:p>
          <a:p>
            <a:pPr marR="0" algn="l" rtl="0"/>
            <a:endParaRPr lang="en-US" sz="1800" b="0" i="0" u="none" strike="noStrike" baseline="0" dirty="0">
              <a:solidFill>
                <a:srgbClr val="404041"/>
              </a:solidFill>
              <a:latin typeface="FS Humana" panose="02000506040000020004" pitchFamily="2" charset="0"/>
            </a:endParaRPr>
          </a:p>
          <a:p>
            <a:pPr marR="0" algn="l" rtl="0"/>
            <a:r>
              <a:rPr lang="en-US" sz="1800" b="0" i="0" u="none" strike="noStrike" baseline="0" dirty="0">
                <a:solidFill>
                  <a:srgbClr val="404041"/>
                </a:solidFill>
                <a:latin typeface="FS Humana" panose="02000506040000020004" pitchFamily="2" charset="0"/>
              </a:rPr>
              <a:t>•  </a:t>
            </a:r>
            <a:r>
              <a:rPr lang="en-US" sz="1800" b="1" i="0" u="none" strike="noStrike" baseline="0" dirty="0">
                <a:solidFill>
                  <a:srgbClr val="404041"/>
                </a:solidFill>
                <a:latin typeface="FS Humana" panose="02000506040000020004" pitchFamily="2" charset="0"/>
              </a:rPr>
              <a:t>Health and Well-being Assessment (HWA)</a:t>
            </a:r>
            <a:br>
              <a:rPr lang="en-US" sz="1800" b="0" i="0" u="none" strike="noStrike" baseline="0" dirty="0">
                <a:solidFill>
                  <a:srgbClr val="404041"/>
                </a:solidFill>
                <a:latin typeface="FS Humana" panose="02000506040000020004" pitchFamily="2" charset="0"/>
              </a:rPr>
            </a:br>
            <a:r>
              <a:rPr lang="en-US" sz="1800" b="0" i="0" u="none" strike="noStrike" baseline="0" dirty="0">
                <a:solidFill>
                  <a:srgbClr val="404041"/>
                </a:solidFill>
                <a:latin typeface="FS Humana" panose="02000506040000020004" pitchFamily="2" charset="0"/>
              </a:rPr>
              <a:t>This is a yearly detailed health review conducted in the comfort of your home, providing an extra set of eyes and ears for your doctor so you can feel more in control of your health and well-being. </a:t>
            </a:r>
          </a:p>
          <a:p>
            <a:pPr marR="0" algn="l" rtl="0"/>
            <a:r>
              <a:rPr lang="en-US" sz="1800" b="0" i="0" u="none" strike="noStrike" baseline="0" dirty="0">
                <a:solidFill>
                  <a:srgbClr val="404041"/>
                </a:solidFill>
                <a:latin typeface="FS Humana" panose="02000506040000020004" pitchFamily="2" charset="0"/>
              </a:rPr>
              <a:t>You may receive a call from one of our HWA vendors, Signify Health or Matrix Medical Network, to schedule your assessment. If you have questions, you may ask when they call, or contact Humana at the phone number listed on the back of your member ID card.</a:t>
            </a:r>
          </a:p>
          <a:p>
            <a:endParaRPr lang="en-US" sz="800" dirty="0"/>
          </a:p>
        </p:txBody>
      </p:sp>
      <p:sp>
        <p:nvSpPr>
          <p:cNvPr id="4" name="Header Placeholder 3">
            <a:extLst>
              <a:ext uri="{FF2B5EF4-FFF2-40B4-BE49-F238E27FC236}">
                <a16:creationId xmlns:a16="http://schemas.microsoft.com/office/drawing/2014/main" id="{2810E89F-0E15-D372-F577-1BDCD75D1524}"/>
              </a:ext>
            </a:extLst>
          </p:cNvPr>
          <p:cNvSpPr>
            <a:spLocks noGrp="1"/>
          </p:cNvSpPr>
          <p:nvPr>
            <p:ph type="hdr" sz="quarter" idx="10"/>
          </p:nvPr>
        </p:nvSpPr>
        <p:spPr/>
        <p:txBody>
          <a:bodyPr/>
          <a:lstStyle/>
          <a:p>
            <a:endParaRPr lang="uk-UA"/>
          </a:p>
        </p:txBody>
      </p:sp>
      <p:sp>
        <p:nvSpPr>
          <p:cNvPr id="5" name="Slide Number Placeholder 4">
            <a:extLst>
              <a:ext uri="{FF2B5EF4-FFF2-40B4-BE49-F238E27FC236}">
                <a16:creationId xmlns:a16="http://schemas.microsoft.com/office/drawing/2014/main" id="{C5B21429-22D8-3A77-D056-856C9788394D}"/>
              </a:ext>
            </a:extLst>
          </p:cNvPr>
          <p:cNvSpPr>
            <a:spLocks noGrp="1"/>
          </p:cNvSpPr>
          <p:nvPr>
            <p:ph type="sldNum" sz="quarter" idx="11"/>
          </p:nvPr>
        </p:nvSpPr>
        <p:spPr/>
        <p:txBody>
          <a:bodyPr/>
          <a:lstStyle/>
          <a:p>
            <a:fld id="{BD9C3A12-1E0F-412B-B376-8089A55D946C}" type="slidenum">
              <a:rPr lang="uk-UA" smtClean="0"/>
              <a:t>23</a:t>
            </a:fld>
            <a:endParaRPr lang="uk-UA"/>
          </a:p>
        </p:txBody>
      </p:sp>
    </p:spTree>
    <p:extLst>
      <p:ext uri="{BB962C8B-B14F-4D97-AF65-F5344CB8AC3E}">
        <p14:creationId xmlns:p14="http://schemas.microsoft.com/office/powerpoint/2010/main" val="1998126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uk-UA" dirty="0"/>
          </a:p>
        </p:txBody>
      </p:sp>
      <p:sp>
        <p:nvSpPr>
          <p:cNvPr id="5" name="Slide Number Placeholder 4"/>
          <p:cNvSpPr>
            <a:spLocks noGrp="1"/>
          </p:cNvSpPr>
          <p:nvPr>
            <p:ph type="sldNum" sz="quarter" idx="5"/>
          </p:nvPr>
        </p:nvSpPr>
        <p:spPr/>
        <p:txBody>
          <a:bodyPr/>
          <a:lstStyle/>
          <a:p>
            <a:fld id="{BD9C3A12-1E0F-412B-B376-8089A55D946C}" type="slidenum">
              <a:rPr lang="uk-UA" smtClean="0"/>
              <a:pPr/>
              <a:t>24</a:t>
            </a:fld>
            <a:endParaRPr lang="uk-UA" dirty="0"/>
          </a:p>
        </p:txBody>
      </p:sp>
    </p:spTree>
    <p:extLst>
      <p:ext uri="{BB962C8B-B14F-4D97-AF65-F5344CB8AC3E}">
        <p14:creationId xmlns:p14="http://schemas.microsoft.com/office/powerpoint/2010/main" val="35542056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uk-UA"/>
          </a:p>
        </p:txBody>
      </p:sp>
      <p:sp>
        <p:nvSpPr>
          <p:cNvPr id="5" name="Slide Number Placeholder 4"/>
          <p:cNvSpPr>
            <a:spLocks noGrp="1"/>
          </p:cNvSpPr>
          <p:nvPr>
            <p:ph type="sldNum" sz="quarter" idx="11"/>
          </p:nvPr>
        </p:nvSpPr>
        <p:spPr/>
        <p:txBody>
          <a:bodyPr/>
          <a:lstStyle/>
          <a:p>
            <a:fld id="{BD9C3A12-1E0F-412B-B376-8089A55D946C}" type="slidenum">
              <a:rPr lang="uk-UA" smtClean="0"/>
              <a:t>25</a:t>
            </a:fld>
            <a:endParaRPr lang="uk-UA"/>
          </a:p>
        </p:txBody>
      </p:sp>
    </p:spTree>
    <p:extLst>
      <p:ext uri="{BB962C8B-B14F-4D97-AF65-F5344CB8AC3E}">
        <p14:creationId xmlns:p14="http://schemas.microsoft.com/office/powerpoint/2010/main" val="2081936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uk-UA"/>
          </a:p>
        </p:txBody>
      </p:sp>
      <p:sp>
        <p:nvSpPr>
          <p:cNvPr id="5" name="Slide Number Placeholder 4"/>
          <p:cNvSpPr>
            <a:spLocks noGrp="1"/>
          </p:cNvSpPr>
          <p:nvPr>
            <p:ph type="sldNum" sz="quarter" idx="5"/>
          </p:nvPr>
        </p:nvSpPr>
        <p:spPr/>
        <p:txBody>
          <a:bodyPr/>
          <a:lstStyle/>
          <a:p>
            <a:fld id="{BD9C3A12-1E0F-412B-B376-8089A55D946C}" type="slidenum">
              <a:rPr lang="uk-UA" smtClean="0"/>
              <a:t>26</a:t>
            </a:fld>
            <a:endParaRPr lang="uk-UA"/>
          </a:p>
        </p:txBody>
      </p:sp>
    </p:spTree>
    <p:extLst>
      <p:ext uri="{BB962C8B-B14F-4D97-AF65-F5344CB8AC3E}">
        <p14:creationId xmlns:p14="http://schemas.microsoft.com/office/powerpoint/2010/main" val="22544328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bin"/><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image" Target="../media/image13.bin"/><Relationship Id="rId4" Type="http://schemas.openxmlformats.org/officeDocument/2006/relationships/image" Target="../media/image12.bin"/></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9.bin"/><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8.tif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5.jpeg"/><Relationship Id="rId1" Type="http://schemas.openxmlformats.org/officeDocument/2006/relationships/slideMaster" Target="../slideMasters/slideMaster3.xml"/><Relationship Id="rId4" Type="http://schemas.openxmlformats.org/officeDocument/2006/relationships/image" Target="../media/image36.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7.jpeg"/><Relationship Id="rId1" Type="http://schemas.openxmlformats.org/officeDocument/2006/relationships/slideMaster" Target="../slideMasters/slideMaster3.xml"/><Relationship Id="rId4" Type="http://schemas.openxmlformats.org/officeDocument/2006/relationships/image" Target="../media/image36.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8.jpeg"/><Relationship Id="rId1" Type="http://schemas.openxmlformats.org/officeDocument/2006/relationships/slideMaster" Target="../slideMasters/slideMaster3.xml"/><Relationship Id="rId4" Type="http://schemas.openxmlformats.org/officeDocument/2006/relationships/image" Target="../media/image36.sv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2_TITLE - WHITE">
    <p:spTree>
      <p:nvGrpSpPr>
        <p:cNvPr id="1" name=""/>
        <p:cNvGrpSpPr/>
        <p:nvPr/>
      </p:nvGrpSpPr>
      <p:grpSpPr>
        <a:xfrm>
          <a:off x="0" y="0"/>
          <a:ext cx="0" cy="0"/>
          <a:chOff x="0" y="0"/>
          <a:chExt cx="0" cy="0"/>
        </a:xfrm>
      </p:grpSpPr>
      <p:sp>
        <p:nvSpPr>
          <p:cNvPr id="7" name="Title Placeholder 4">
            <a:extLst>
              <a:ext uri="{FF2B5EF4-FFF2-40B4-BE49-F238E27FC236}">
                <a16:creationId xmlns:a16="http://schemas.microsoft.com/office/drawing/2014/main" id="{D8BAEDCB-C2D7-F94C-A594-EB15F6631598}"/>
              </a:ext>
            </a:extLst>
          </p:cNvPr>
          <p:cNvSpPr>
            <a:spLocks noGrp="1"/>
          </p:cNvSpPr>
          <p:nvPr>
            <p:ph type="body" sz="quarter" idx="14" hasCustomPrompt="1"/>
          </p:nvPr>
        </p:nvSpPr>
        <p:spPr>
          <a:xfrm>
            <a:off x="914400" y="1252728"/>
            <a:ext cx="5504688" cy="4041648"/>
          </a:xfrm>
          <a:prstGeom prst="rect">
            <a:avLst/>
          </a:prstGeom>
        </p:spPr>
        <p:txBody>
          <a:bodyPr lIns="0" tIns="0" rIns="0" bIns="0" anchor="t" anchorCtr="0"/>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sp>
        <p:nvSpPr>
          <p:cNvPr id="9" name="Picture Placeholder 8"/>
          <p:cNvSpPr>
            <a:spLocks noGrp="1"/>
          </p:cNvSpPr>
          <p:nvPr>
            <p:ph type="pic" sz="quarter" idx="10"/>
          </p:nvPr>
        </p:nvSpPr>
        <p:spPr>
          <a:xfrm>
            <a:off x="6931152" y="0"/>
            <a:ext cx="5260848"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a:t>Click icon to add picture</a:t>
            </a:r>
          </a:p>
        </p:txBody>
      </p:sp>
      <p:pic>
        <p:nvPicPr>
          <p:cNvPr id="5" name="Picture 4" title="Humana Logo">
            <a:extLst>
              <a:ext uri="{FF2B5EF4-FFF2-40B4-BE49-F238E27FC236}">
                <a16:creationId xmlns:a16="http://schemas.microsoft.com/office/drawing/2014/main" id="{A5474D75-8369-D34D-B5BF-4810462D72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14400" y="5962989"/>
            <a:ext cx="1446306" cy="281021"/>
          </a:xfrm>
          <a:prstGeom prst="rect">
            <a:avLst/>
          </a:prstGeom>
        </p:spPr>
      </p:pic>
      <p:sp>
        <p:nvSpPr>
          <p:cNvPr id="10" name="Picture Placeholder 2">
            <a:extLst>
              <a:ext uri="{FF2B5EF4-FFF2-40B4-BE49-F238E27FC236}">
                <a16:creationId xmlns:a16="http://schemas.microsoft.com/office/drawing/2014/main" id="{A944832D-30F2-49D0-B181-7C357B14415B}"/>
              </a:ext>
            </a:extLst>
          </p:cNvPr>
          <p:cNvSpPr>
            <a:spLocks noGrp="1" noChangeAspect="1"/>
          </p:cNvSpPr>
          <p:nvPr>
            <p:ph type="pic" sz="quarter" idx="15" hasCustomPrompt="1"/>
          </p:nvPr>
        </p:nvSpPr>
        <p:spPr>
          <a:xfrm>
            <a:off x="3080494" y="5672545"/>
            <a:ext cx="1582945" cy="914400"/>
          </a:xfrm>
          <a:solidFill>
            <a:schemeClr val="bg1">
              <a:lumMod val="20000"/>
              <a:lumOff val="80000"/>
            </a:schemeClr>
          </a:solidFill>
        </p:spPr>
        <p:txBody>
          <a:bodyPr>
            <a:normAutofit/>
          </a:bodyPr>
          <a:lstStyle>
            <a:lvl1pPr>
              <a:defRPr sz="1400">
                <a:solidFill>
                  <a:schemeClr val="tx1"/>
                </a:solidFill>
                <a:latin typeface="Calibri" panose="020F0502020204030204" pitchFamily="34" charset="0"/>
              </a:defRPr>
            </a:lvl1pPr>
          </a:lstStyle>
          <a:p>
            <a:r>
              <a:rPr lang="en-US" dirty="0"/>
              <a:t>Click to add Group logo</a:t>
            </a:r>
          </a:p>
        </p:txBody>
      </p:sp>
    </p:spTree>
    <p:extLst>
      <p:ext uri="{BB962C8B-B14F-4D97-AF65-F5344CB8AC3E}">
        <p14:creationId xmlns:p14="http://schemas.microsoft.com/office/powerpoint/2010/main" val="2139109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022_2_TITLE - WHIT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a:t>Click icon to add picture</a:t>
            </a:r>
          </a:p>
        </p:txBody>
      </p:sp>
      <p:pic>
        <p:nvPicPr>
          <p:cNvPr id="10" name="Picture 9">
            <a:extLst>
              <a:ext uri="{FF2B5EF4-FFF2-40B4-BE49-F238E27FC236}">
                <a16:creationId xmlns:a16="http://schemas.microsoft.com/office/drawing/2014/main" id="{AF533670-5326-9A48-98DA-469D609882A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70115" y="4449867"/>
            <a:ext cx="1697034" cy="2092754"/>
          </a:xfrm>
          <a:prstGeom prst="rect">
            <a:avLst/>
          </a:prstGeom>
        </p:spPr>
      </p:pic>
      <p:pic>
        <p:nvPicPr>
          <p:cNvPr id="8" name="Picture 7" title="Humana Logo">
            <a:extLst>
              <a:ext uri="{FF2B5EF4-FFF2-40B4-BE49-F238E27FC236}">
                <a16:creationId xmlns:a16="http://schemas.microsoft.com/office/drawing/2014/main" id="{B86135B1-CA30-DE43-BD60-1762B136A7C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14400" y="633379"/>
            <a:ext cx="1446306" cy="281021"/>
          </a:xfrm>
          <a:prstGeom prst="rect">
            <a:avLst/>
          </a:prstGeom>
        </p:spPr>
      </p:pic>
      <p:sp>
        <p:nvSpPr>
          <p:cNvPr id="13" name="Text Placeholder 4">
            <a:extLst>
              <a:ext uri="{FF2B5EF4-FFF2-40B4-BE49-F238E27FC236}">
                <a16:creationId xmlns:a16="http://schemas.microsoft.com/office/drawing/2014/main" id="{46156D45-46C9-9440-A3BA-E69F45C023F3}"/>
              </a:ext>
            </a:extLst>
          </p:cNvPr>
          <p:cNvSpPr>
            <a:spLocks noGrp="1"/>
          </p:cNvSpPr>
          <p:nvPr userDrawn="1">
            <p:ph type="body" sz="quarter" idx="14"/>
          </p:nvPr>
        </p:nvSpPr>
        <p:spPr>
          <a:xfrm>
            <a:off x="870115" y="1286297"/>
            <a:ext cx="4498042" cy="2866012"/>
          </a:xfrm>
        </p:spPr>
        <p:txBody>
          <a:bodyPr lIns="0" tIns="0" rIns="0" bIns="0">
            <a:normAutofit/>
          </a:bodyPr>
          <a:lstStyle>
            <a:lvl1pPr>
              <a:lnSpc>
                <a:spcPct val="100000"/>
              </a:lnSpc>
              <a:spcBef>
                <a:spcPts val="0"/>
              </a:spcBef>
              <a:defRPr>
                <a:solidFill>
                  <a:schemeClr val="accent2"/>
                </a:solidFill>
                <a:latin typeface="FS Humana" panose="02000506040000020004" pitchFamily="2" charset="0"/>
              </a:defRPr>
            </a:lvl1pPr>
            <a:lvl2pPr>
              <a:defRPr>
                <a:solidFill>
                  <a:schemeClr val="tx1"/>
                </a:solidFill>
              </a:defRPr>
            </a:lvl2pPr>
          </a:lstStyle>
          <a:p>
            <a:r>
              <a:rPr lang="en-US" sz="4800" b="1" dirty="0">
                <a:latin typeface="+mn-lt"/>
              </a:rPr>
              <a:t>Humana</a:t>
            </a:r>
          </a:p>
          <a:p>
            <a:r>
              <a:rPr lang="en-US" sz="4800" b="1" dirty="0">
                <a:latin typeface="+mn-lt"/>
              </a:rPr>
              <a:t>Group Medicare</a:t>
            </a:r>
          </a:p>
          <a:p>
            <a:r>
              <a:rPr lang="en-US" sz="4800" b="1" dirty="0">
                <a:latin typeface="+mn-lt"/>
              </a:rPr>
              <a:t>Employer Plan</a:t>
            </a:r>
          </a:p>
          <a:p>
            <a:pPr lvl="1">
              <a:lnSpc>
                <a:spcPct val="110000"/>
              </a:lnSpc>
              <a:spcBef>
                <a:spcPts val="2400"/>
              </a:spcBef>
            </a:pPr>
            <a:r>
              <a:rPr lang="en-US" dirty="0">
                <a:solidFill>
                  <a:srgbClr val="114A21"/>
                </a:solidFill>
              </a:rPr>
              <a:t>2023 OPEN ENROLLMENT</a:t>
            </a: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4481" y="4518479"/>
            <a:ext cx="1562181" cy="1927338"/>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47864" y="4518479"/>
            <a:ext cx="1590670" cy="1929384"/>
          </a:xfrm>
          <a:prstGeom prst="rect">
            <a:avLst/>
          </a:prstGeom>
        </p:spPr>
      </p:pic>
    </p:spTree>
    <p:extLst>
      <p:ext uri="{BB962C8B-B14F-4D97-AF65-F5344CB8AC3E}">
        <p14:creationId xmlns:p14="http://schemas.microsoft.com/office/powerpoint/2010/main" val="1540863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2_3_TITLE - WHITE">
    <p:bg>
      <p:bgPr>
        <a:solidFill>
          <a:schemeClr val="accent1"/>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a:t>Click icon to add picture</a:t>
            </a:r>
          </a:p>
        </p:txBody>
      </p:sp>
      <p:pic>
        <p:nvPicPr>
          <p:cNvPr id="8" name="Graphic 7">
            <a:extLst>
              <a:ext uri="{FF2B5EF4-FFF2-40B4-BE49-F238E27FC236}">
                <a16:creationId xmlns:a16="http://schemas.microsoft.com/office/drawing/2014/main" id="{DF79996C-73DC-5043-92D4-7B10DCE5362B}"/>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494904" y="875845"/>
            <a:ext cx="1945619" cy="843883"/>
          </a:xfrm>
          <a:prstGeom prst="rect">
            <a:avLst/>
          </a:prstGeom>
        </p:spPr>
      </p:pic>
      <p:pic>
        <p:nvPicPr>
          <p:cNvPr id="16" name="Picture 15"/>
          <p:cNvPicPr preferRelativeResize="0">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a:off x="1168" y="0"/>
            <a:ext cx="2194560" cy="6839416"/>
          </a:xfrm>
          <a:prstGeom prst="rect">
            <a:avLst/>
          </a:prstGeom>
        </p:spPr>
      </p:pic>
      <p:sp>
        <p:nvSpPr>
          <p:cNvPr id="17" name="Text Placeholder 4">
            <a:extLst>
              <a:ext uri="{FF2B5EF4-FFF2-40B4-BE49-F238E27FC236}">
                <a16:creationId xmlns:a16="http://schemas.microsoft.com/office/drawing/2014/main" id="{46156D45-46C9-9440-A3BA-E69F45C023F3}"/>
              </a:ext>
            </a:extLst>
          </p:cNvPr>
          <p:cNvSpPr>
            <a:spLocks noGrp="1"/>
          </p:cNvSpPr>
          <p:nvPr>
            <p:ph type="body" sz="quarter" idx="14"/>
          </p:nvPr>
        </p:nvSpPr>
        <p:spPr>
          <a:xfrm>
            <a:off x="2721276" y="1994343"/>
            <a:ext cx="4498042" cy="2866012"/>
          </a:xfrm>
        </p:spPr>
        <p:txBody>
          <a:bodyPr lIns="0" tIns="0" rIns="0" bIns="0">
            <a:normAutofit/>
          </a:bodyPr>
          <a:lstStyle>
            <a:lvl1pPr>
              <a:defRPr>
                <a:solidFill>
                  <a:schemeClr val="tx2"/>
                </a:solidFill>
                <a:latin typeface="FS Humana" panose="02000506040000020004" pitchFamily="2" charset="0"/>
              </a:defRPr>
            </a:lvl1pPr>
          </a:lstStyle>
          <a:p>
            <a:r>
              <a:rPr lang="en-US" sz="4800" b="1" dirty="0">
                <a:latin typeface="+mn-lt"/>
              </a:rPr>
              <a:t>Humana</a:t>
            </a:r>
          </a:p>
          <a:p>
            <a:r>
              <a:rPr lang="en-US" sz="4800" b="1" dirty="0">
                <a:latin typeface="+mn-lt"/>
              </a:rPr>
              <a:t>Group Medicare</a:t>
            </a:r>
          </a:p>
          <a:p>
            <a:r>
              <a:rPr lang="en-US" sz="4800" b="1" dirty="0">
                <a:latin typeface="+mn-lt"/>
              </a:rPr>
              <a:t>Employer Plan</a:t>
            </a:r>
          </a:p>
          <a:p>
            <a:pPr lvl="1">
              <a:lnSpc>
                <a:spcPct val="110000"/>
              </a:lnSpc>
              <a:spcBef>
                <a:spcPts val="2400"/>
              </a:spcBef>
            </a:pPr>
            <a:r>
              <a:rPr lang="en-US" dirty="0">
                <a:solidFill>
                  <a:srgbClr val="114A21"/>
                </a:solidFill>
              </a:rPr>
              <a:t>2023 OPEN ENROLLMENT</a:t>
            </a:r>
          </a:p>
        </p:txBody>
      </p:sp>
    </p:spTree>
    <p:extLst>
      <p:ext uri="{BB962C8B-B14F-4D97-AF65-F5344CB8AC3E}">
        <p14:creationId xmlns:p14="http://schemas.microsoft.com/office/powerpoint/2010/main" val="84817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2_1_TITLE - WHITE">
    <p:bg>
      <p:bgPr>
        <a:solidFill>
          <a:schemeClr val="accent1"/>
        </a:solidFill>
        <a:effectLst/>
      </p:bgPr>
    </p:bg>
    <p:spTree>
      <p:nvGrpSpPr>
        <p:cNvPr id="1" name=""/>
        <p:cNvGrpSpPr/>
        <p:nvPr/>
      </p:nvGrpSpPr>
      <p:grpSpPr>
        <a:xfrm>
          <a:off x="0" y="0"/>
          <a:ext cx="0" cy="0"/>
          <a:chOff x="0" y="0"/>
          <a:chExt cx="0" cy="0"/>
        </a:xfrm>
      </p:grpSpPr>
      <p:sp>
        <p:nvSpPr>
          <p:cNvPr id="7" name="Title Placeholder 4">
            <a:extLst>
              <a:ext uri="{FF2B5EF4-FFF2-40B4-BE49-F238E27FC236}">
                <a16:creationId xmlns:a16="http://schemas.microsoft.com/office/drawing/2014/main" id="{D8BAEDCB-C2D7-F94C-A594-EB15F6631598}"/>
              </a:ext>
            </a:extLst>
          </p:cNvPr>
          <p:cNvSpPr>
            <a:spLocks noGrp="1"/>
          </p:cNvSpPr>
          <p:nvPr>
            <p:ph type="body" sz="quarter" idx="14"/>
          </p:nvPr>
        </p:nvSpPr>
        <p:spPr>
          <a:xfrm>
            <a:off x="914400" y="914400"/>
            <a:ext cx="5504688" cy="5029200"/>
          </a:xfrm>
          <a:prstGeom prst="rect">
            <a:avLst/>
          </a:prstGeom>
        </p:spPr>
        <p:txBody>
          <a:bodyPr lIns="0" tIns="0" rIns="0" bIns="0" anchor="ctr"/>
          <a:lstStyle>
            <a:lvl1pPr marL="0" indent="0">
              <a:buNone/>
              <a:defRPr sz="6000">
                <a:solidFill>
                  <a:schemeClr val="bg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a:t>Click icon to add picture</a:t>
            </a:r>
            <a:endParaRPr lang="en-US" dirty="0"/>
          </a:p>
        </p:txBody>
      </p:sp>
      <p:pic>
        <p:nvPicPr>
          <p:cNvPr id="5" name="Picture 4" title="Humana Logo">
            <a:extLst>
              <a:ext uri="{FF2B5EF4-FFF2-40B4-BE49-F238E27FC236}">
                <a16:creationId xmlns:a16="http://schemas.microsoft.com/office/drawing/2014/main" id="{A5474D75-8369-D34D-B5BF-4810462D72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14400" y="5962989"/>
            <a:ext cx="1446306" cy="281021"/>
          </a:xfrm>
          <a:prstGeom prst="rect">
            <a:avLst/>
          </a:prstGeom>
        </p:spPr>
      </p:pic>
      <p:pic>
        <p:nvPicPr>
          <p:cNvPr id="6" name="Graphic 5">
            <a:extLst>
              <a:ext uri="{FF2B5EF4-FFF2-40B4-BE49-F238E27FC236}">
                <a16:creationId xmlns:a16="http://schemas.microsoft.com/office/drawing/2014/main" id="{FB6042AC-1397-3C48-B50F-13A13FCE12F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5535" y="5672664"/>
            <a:ext cx="1945619" cy="843883"/>
          </a:xfrm>
          <a:prstGeom prst="rect">
            <a:avLst/>
          </a:prstGeom>
        </p:spPr>
      </p:pic>
    </p:spTree>
    <p:extLst>
      <p:ext uri="{BB962C8B-B14F-4D97-AF65-F5344CB8AC3E}">
        <p14:creationId xmlns:p14="http://schemas.microsoft.com/office/powerpoint/2010/main" val="678599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2_TITLE - WHITE (V2)">
    <p:spTree>
      <p:nvGrpSpPr>
        <p:cNvPr id="1" name=""/>
        <p:cNvGrpSpPr/>
        <p:nvPr/>
      </p:nvGrpSpPr>
      <p:grpSpPr>
        <a:xfrm>
          <a:off x="0" y="0"/>
          <a:ext cx="0" cy="0"/>
          <a:chOff x="0" y="0"/>
          <a:chExt cx="0" cy="0"/>
        </a:xfrm>
      </p:grpSpPr>
      <p:sp>
        <p:nvSpPr>
          <p:cNvPr id="9" name="Title Placeholder 4">
            <a:extLst>
              <a:ext uri="{FF2B5EF4-FFF2-40B4-BE49-F238E27FC236}">
                <a16:creationId xmlns:a16="http://schemas.microsoft.com/office/drawing/2014/main" id="{425E3FF1-8A4E-E44B-AA34-C7F0AE1559C5}"/>
              </a:ext>
            </a:extLst>
          </p:cNvPr>
          <p:cNvSpPr>
            <a:spLocks noGrp="1"/>
          </p:cNvSpPr>
          <p:nvPr>
            <p:ph type="body" sz="quarter" idx="13"/>
          </p:nvPr>
        </p:nvSpPr>
        <p:spPr>
          <a:xfrm>
            <a:off x="914400" y="5003800"/>
            <a:ext cx="8026400" cy="1247408"/>
          </a:xfrm>
          <a:prstGeom prst="rect">
            <a:avLst/>
          </a:prstGeom>
        </p:spPr>
        <p:txBody>
          <a:bodyPr lIns="0" tIns="0" rIns="0" bIns="0" anchor="b"/>
          <a:lstStyle>
            <a:lvl1pPr marL="0" indent="0">
              <a:buNone/>
              <a:defRPr sz="6000">
                <a:solidFill>
                  <a:srgbClr val="5C9A1B"/>
                </a:solidFill>
                <a:latin typeface="+mj-lt"/>
              </a:defRPr>
            </a:lvl1pPr>
            <a:lvl2pPr marL="60963" indent="0">
              <a:lnSpc>
                <a:spcPct val="90000"/>
              </a:lnSpc>
              <a:spcBef>
                <a:spcPts val="667"/>
              </a:spcBef>
              <a:buNone/>
              <a:defRPr sz="2400">
                <a:solidFill>
                  <a:srgbClr val="5C9A1B"/>
                </a:solidFill>
                <a:latin typeface="Calibri" panose="020F0502020204030204" pitchFamily="34" charset="0"/>
              </a:defRPr>
            </a:lvl2pPr>
            <a:lvl3pPr marL="60963" indent="0">
              <a:spcBef>
                <a:spcPts val="1333"/>
              </a:spcBef>
              <a:buNone/>
              <a:defRPr sz="1600">
                <a:solidFill>
                  <a:schemeClr val="bg2"/>
                </a:solidFill>
              </a:defRPr>
            </a:lvl3pPr>
          </a:lstStyle>
          <a:p>
            <a:pPr lvl="0"/>
            <a:r>
              <a:rPr lang="en-US" dirty="0"/>
              <a:t>Edit Master text styles</a:t>
            </a:r>
          </a:p>
          <a:p>
            <a:pPr lvl="1"/>
            <a:r>
              <a:rPr lang="en-US" dirty="0"/>
              <a:t>Second level</a:t>
            </a:r>
          </a:p>
        </p:txBody>
      </p:sp>
      <p:sp>
        <p:nvSpPr>
          <p:cNvPr id="8" name="Picture Placeholder 7"/>
          <p:cNvSpPr>
            <a:spLocks noGrp="1"/>
          </p:cNvSpPr>
          <p:nvPr>
            <p:ph type="pic" sz="quarter" idx="10"/>
          </p:nvPr>
        </p:nvSpPr>
        <p:spPr>
          <a:xfrm>
            <a:off x="0" y="0"/>
            <a:ext cx="12192000" cy="4605338"/>
          </a:xfrm>
          <a:custGeom>
            <a:avLst/>
            <a:gdLst>
              <a:gd name="connsiteX0" fmla="*/ 0 w 12192000"/>
              <a:gd name="connsiteY0" fmla="*/ 0 h 4605338"/>
              <a:gd name="connsiteX1" fmla="*/ 2977 w 12192000"/>
              <a:gd name="connsiteY1" fmla="*/ 0 h 4605338"/>
              <a:gd name="connsiteX2" fmla="*/ 23813 w 12192000"/>
              <a:gd name="connsiteY2" fmla="*/ 0 h 4605338"/>
              <a:gd name="connsiteX3" fmla="*/ 46509 w 12192000"/>
              <a:gd name="connsiteY3" fmla="*/ 0 h 4605338"/>
              <a:gd name="connsiteX4" fmla="*/ 80368 w 12192000"/>
              <a:gd name="connsiteY4" fmla="*/ 0 h 4605338"/>
              <a:gd name="connsiteX5" fmla="*/ 127620 w 12192000"/>
              <a:gd name="connsiteY5" fmla="*/ 0 h 4605338"/>
              <a:gd name="connsiteX6" fmla="*/ 190500 w 12192000"/>
              <a:gd name="connsiteY6" fmla="*/ 0 h 4605338"/>
              <a:gd name="connsiteX7" fmla="*/ 271240 w 12192000"/>
              <a:gd name="connsiteY7" fmla="*/ 0 h 4605338"/>
              <a:gd name="connsiteX8" fmla="*/ 372071 w 12192000"/>
              <a:gd name="connsiteY8" fmla="*/ 0 h 4605338"/>
              <a:gd name="connsiteX9" fmla="*/ 495226 w 12192000"/>
              <a:gd name="connsiteY9" fmla="*/ 0 h 4605338"/>
              <a:gd name="connsiteX10" fmla="*/ 642938 w 12192000"/>
              <a:gd name="connsiteY10" fmla="*/ 0 h 4605338"/>
              <a:gd name="connsiteX11" fmla="*/ 817439 w 12192000"/>
              <a:gd name="connsiteY11" fmla="*/ 0 h 4605338"/>
              <a:gd name="connsiteX12" fmla="*/ 1020961 w 12192000"/>
              <a:gd name="connsiteY12" fmla="*/ 0 h 4605338"/>
              <a:gd name="connsiteX13" fmla="*/ 1255738 w 12192000"/>
              <a:gd name="connsiteY13" fmla="*/ 0 h 4605338"/>
              <a:gd name="connsiteX14" fmla="*/ 1524000 w 12192000"/>
              <a:gd name="connsiteY14" fmla="*/ 0 h 4605338"/>
              <a:gd name="connsiteX15" fmla="*/ 1827982 w 12192000"/>
              <a:gd name="connsiteY15" fmla="*/ 0 h 4605338"/>
              <a:gd name="connsiteX16" fmla="*/ 2169915 w 12192000"/>
              <a:gd name="connsiteY16" fmla="*/ 0 h 4605338"/>
              <a:gd name="connsiteX17" fmla="*/ 2552031 w 12192000"/>
              <a:gd name="connsiteY17" fmla="*/ 0 h 4605338"/>
              <a:gd name="connsiteX18" fmla="*/ 2976563 w 12192000"/>
              <a:gd name="connsiteY18" fmla="*/ 0 h 4605338"/>
              <a:gd name="connsiteX19" fmla="*/ 3445743 w 12192000"/>
              <a:gd name="connsiteY19" fmla="*/ 0 h 4605338"/>
              <a:gd name="connsiteX20" fmla="*/ 3961805 w 12192000"/>
              <a:gd name="connsiteY20" fmla="*/ 0 h 4605338"/>
              <a:gd name="connsiteX21" fmla="*/ 4526980 w 12192000"/>
              <a:gd name="connsiteY21" fmla="*/ 0 h 4605338"/>
              <a:gd name="connsiteX22" fmla="*/ 4828682 w 12192000"/>
              <a:gd name="connsiteY22" fmla="*/ 0 h 4605338"/>
              <a:gd name="connsiteX23" fmla="*/ 5143500 w 12192000"/>
              <a:gd name="connsiteY23" fmla="*/ 0 h 4605338"/>
              <a:gd name="connsiteX24" fmla="*/ 5471713 w 12192000"/>
              <a:gd name="connsiteY24" fmla="*/ 0 h 4605338"/>
              <a:gd name="connsiteX25" fmla="*/ 5813599 w 12192000"/>
              <a:gd name="connsiteY25" fmla="*/ 0 h 4605338"/>
              <a:gd name="connsiteX26" fmla="*/ 6169438 w 12192000"/>
              <a:gd name="connsiteY26" fmla="*/ 0 h 4605338"/>
              <a:gd name="connsiteX27" fmla="*/ 6539508 w 12192000"/>
              <a:gd name="connsiteY27" fmla="*/ 0 h 4605338"/>
              <a:gd name="connsiteX28" fmla="*/ 6924089 w 12192000"/>
              <a:gd name="connsiteY28" fmla="*/ 0 h 4605338"/>
              <a:gd name="connsiteX29" fmla="*/ 7323460 w 12192000"/>
              <a:gd name="connsiteY29" fmla="*/ 0 h 4605338"/>
              <a:gd name="connsiteX30" fmla="*/ 7737900 w 12192000"/>
              <a:gd name="connsiteY30" fmla="*/ 0 h 4605338"/>
              <a:gd name="connsiteX31" fmla="*/ 8167688 w 12192000"/>
              <a:gd name="connsiteY31" fmla="*/ 0 h 4605338"/>
              <a:gd name="connsiteX32" fmla="*/ 8613102 w 12192000"/>
              <a:gd name="connsiteY32" fmla="*/ 0 h 4605338"/>
              <a:gd name="connsiteX33" fmla="*/ 9074423 w 12192000"/>
              <a:gd name="connsiteY33" fmla="*/ 0 h 4605338"/>
              <a:gd name="connsiteX34" fmla="*/ 9551929 w 12192000"/>
              <a:gd name="connsiteY34" fmla="*/ 0 h 4605338"/>
              <a:gd name="connsiteX35" fmla="*/ 10045898 w 12192000"/>
              <a:gd name="connsiteY35" fmla="*/ 0 h 4605338"/>
              <a:gd name="connsiteX36" fmla="*/ 10556611 w 12192000"/>
              <a:gd name="connsiteY36" fmla="*/ 0 h 4605338"/>
              <a:gd name="connsiteX37" fmla="*/ 11084347 w 12192000"/>
              <a:gd name="connsiteY37" fmla="*/ 0 h 4605338"/>
              <a:gd name="connsiteX38" fmla="*/ 11629383 w 12192000"/>
              <a:gd name="connsiteY38" fmla="*/ 0 h 4605338"/>
              <a:gd name="connsiteX39" fmla="*/ 12192000 w 12192000"/>
              <a:gd name="connsiteY39" fmla="*/ 0 h 4605338"/>
              <a:gd name="connsiteX40" fmla="*/ 12192000 w 12192000"/>
              <a:gd name="connsiteY40" fmla="*/ 1124 h 4605338"/>
              <a:gd name="connsiteX41" fmla="*/ 12192000 w 12192000"/>
              <a:gd name="connsiteY41" fmla="*/ 8995 h 4605338"/>
              <a:gd name="connsiteX42" fmla="*/ 12192000 w 12192000"/>
              <a:gd name="connsiteY42" fmla="*/ 30358 h 4605338"/>
              <a:gd name="connsiteX43" fmla="*/ 12192000 w 12192000"/>
              <a:gd name="connsiteY43" fmla="*/ 71959 h 4605338"/>
              <a:gd name="connsiteX44" fmla="*/ 12192000 w 12192000"/>
              <a:gd name="connsiteY44" fmla="*/ 102457 h 4605338"/>
              <a:gd name="connsiteX45" fmla="*/ 12192000 w 12192000"/>
              <a:gd name="connsiteY45" fmla="*/ 140544 h 4605338"/>
              <a:gd name="connsiteX46" fmla="*/ 12192000 w 12192000"/>
              <a:gd name="connsiteY46" fmla="*/ 187064 h 4605338"/>
              <a:gd name="connsiteX47" fmla="*/ 12192000 w 12192000"/>
              <a:gd name="connsiteY47" fmla="*/ 242860 h 4605338"/>
              <a:gd name="connsiteX48" fmla="*/ 12192000 w 12192000"/>
              <a:gd name="connsiteY48" fmla="*/ 308775 h 4605338"/>
              <a:gd name="connsiteX49" fmla="*/ 12192000 w 12192000"/>
              <a:gd name="connsiteY49" fmla="*/ 385652 h 4605338"/>
              <a:gd name="connsiteX50" fmla="*/ 12192000 w 12192000"/>
              <a:gd name="connsiteY50" fmla="*/ 474335 h 4605338"/>
              <a:gd name="connsiteX51" fmla="*/ 12192000 w 12192000"/>
              <a:gd name="connsiteY51" fmla="*/ 575667 h 4605338"/>
              <a:gd name="connsiteX52" fmla="*/ 12192000 w 12192000"/>
              <a:gd name="connsiteY52" fmla="*/ 690492 h 4605338"/>
              <a:gd name="connsiteX53" fmla="*/ 12192000 w 12192000"/>
              <a:gd name="connsiteY53" fmla="*/ 819651 h 4605338"/>
              <a:gd name="connsiteX54" fmla="*/ 12192000 w 12192000"/>
              <a:gd name="connsiteY54" fmla="*/ 963990 h 4605338"/>
              <a:gd name="connsiteX55" fmla="*/ 12192000 w 12192000"/>
              <a:gd name="connsiteY55" fmla="*/ 1124350 h 4605338"/>
              <a:gd name="connsiteX56" fmla="*/ 12192000 w 12192000"/>
              <a:gd name="connsiteY56" fmla="*/ 1301576 h 4605338"/>
              <a:gd name="connsiteX57" fmla="*/ 12192000 w 12192000"/>
              <a:gd name="connsiteY57" fmla="*/ 1496510 h 4605338"/>
              <a:gd name="connsiteX58" fmla="*/ 12192000 w 12192000"/>
              <a:gd name="connsiteY58" fmla="*/ 1709996 h 4605338"/>
              <a:gd name="connsiteX59" fmla="*/ 12192000 w 12192000"/>
              <a:gd name="connsiteY59" fmla="*/ 1942877 h 4605338"/>
              <a:gd name="connsiteX60" fmla="*/ 12192000 w 12192000"/>
              <a:gd name="connsiteY60" fmla="*/ 2195996 h 4605338"/>
              <a:gd name="connsiteX61" fmla="*/ 12192000 w 12192000"/>
              <a:gd name="connsiteY61" fmla="*/ 2470197 h 4605338"/>
              <a:gd name="connsiteX62" fmla="*/ 12192000 w 12192000"/>
              <a:gd name="connsiteY62" fmla="*/ 2766323 h 4605338"/>
              <a:gd name="connsiteX63" fmla="*/ 12192000 w 12192000"/>
              <a:gd name="connsiteY63" fmla="*/ 3085217 h 4605338"/>
              <a:gd name="connsiteX64" fmla="*/ 12192000 w 12192000"/>
              <a:gd name="connsiteY64" fmla="*/ 3427722 h 4605338"/>
              <a:gd name="connsiteX65" fmla="*/ 12192000 w 12192000"/>
              <a:gd name="connsiteY65" fmla="*/ 3794682 h 4605338"/>
              <a:gd name="connsiteX66" fmla="*/ 12192000 w 12192000"/>
              <a:gd name="connsiteY66" fmla="*/ 4186939 h 4605338"/>
              <a:gd name="connsiteX67" fmla="*/ 12192000 w 12192000"/>
              <a:gd name="connsiteY67" fmla="*/ 4605338 h 4605338"/>
              <a:gd name="connsiteX68" fmla="*/ 2857947 w 12192000"/>
              <a:gd name="connsiteY68" fmla="*/ 4605338 h 4605338"/>
              <a:gd name="connsiteX69" fmla="*/ 0 w 12192000"/>
              <a:gd name="connsiteY69" fmla="*/ 2083916 h 4605338"/>
              <a:gd name="connsiteX70" fmla="*/ 0 w 12192000"/>
              <a:gd name="connsiteY70" fmla="*/ 2079846 h 4605338"/>
              <a:gd name="connsiteX71" fmla="*/ 0 w 12192000"/>
              <a:gd name="connsiteY71" fmla="*/ 2070179 h 4605338"/>
              <a:gd name="connsiteX72" fmla="*/ 0 w 12192000"/>
              <a:gd name="connsiteY72" fmla="*/ 2051355 h 4605338"/>
              <a:gd name="connsiteX73" fmla="*/ 0 w 12192000"/>
              <a:gd name="connsiteY73" fmla="*/ 2020320 h 4605338"/>
              <a:gd name="connsiteX74" fmla="*/ 0 w 12192000"/>
              <a:gd name="connsiteY74" fmla="*/ 1974022 h 4605338"/>
              <a:gd name="connsiteX75" fmla="*/ 0 w 12192000"/>
              <a:gd name="connsiteY75" fmla="*/ 1909408 h 4605338"/>
              <a:gd name="connsiteX76" fmla="*/ 0 w 12192000"/>
              <a:gd name="connsiteY76" fmla="*/ 1823426 h 4605338"/>
              <a:gd name="connsiteX77" fmla="*/ 0 w 12192000"/>
              <a:gd name="connsiteY77" fmla="*/ 1713023 h 4605338"/>
              <a:gd name="connsiteX78" fmla="*/ 0 w 12192000"/>
              <a:gd name="connsiteY78" fmla="*/ 1647710 h 4605338"/>
              <a:gd name="connsiteX79" fmla="*/ 0 w 12192000"/>
              <a:gd name="connsiteY79" fmla="*/ 1575147 h 4605338"/>
              <a:gd name="connsiteX80" fmla="*/ 0 w 12192000"/>
              <a:gd name="connsiteY80" fmla="*/ 1494953 h 4605338"/>
              <a:gd name="connsiteX81" fmla="*/ 0 w 12192000"/>
              <a:gd name="connsiteY81" fmla="*/ 1406745 h 4605338"/>
              <a:gd name="connsiteX82" fmla="*/ 0 w 12192000"/>
              <a:gd name="connsiteY82" fmla="*/ 1310142 h 4605338"/>
              <a:gd name="connsiteX83" fmla="*/ 0 w 12192000"/>
              <a:gd name="connsiteY83" fmla="*/ 1204764 h 4605338"/>
              <a:gd name="connsiteX84" fmla="*/ 0 w 12192000"/>
              <a:gd name="connsiteY84" fmla="*/ 1090227 h 4605338"/>
              <a:gd name="connsiteX85" fmla="*/ 0 w 12192000"/>
              <a:gd name="connsiteY85" fmla="*/ 966151 h 4605338"/>
              <a:gd name="connsiteX86" fmla="*/ 0 w 12192000"/>
              <a:gd name="connsiteY86" fmla="*/ 832155 h 4605338"/>
              <a:gd name="connsiteX87" fmla="*/ 0 w 12192000"/>
              <a:gd name="connsiteY87" fmla="*/ 687855 h 4605338"/>
              <a:gd name="connsiteX88" fmla="*/ 0 w 12192000"/>
              <a:gd name="connsiteY88" fmla="*/ 532872 h 4605338"/>
              <a:gd name="connsiteX89" fmla="*/ 0 w 12192000"/>
              <a:gd name="connsiteY89" fmla="*/ 366822 h 4605338"/>
              <a:gd name="connsiteX90" fmla="*/ 0 w 12192000"/>
              <a:gd name="connsiteY90" fmla="*/ 189326 h 460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92000" h="4605338">
                <a:moveTo>
                  <a:pt x="0" y="0"/>
                </a:moveTo>
                <a:lnTo>
                  <a:pt x="2977" y="0"/>
                </a:lnTo>
                <a:lnTo>
                  <a:pt x="23813" y="0"/>
                </a:lnTo>
                <a:lnTo>
                  <a:pt x="46509" y="0"/>
                </a:lnTo>
                <a:lnTo>
                  <a:pt x="80368" y="0"/>
                </a:lnTo>
                <a:lnTo>
                  <a:pt x="127620" y="0"/>
                </a:lnTo>
                <a:lnTo>
                  <a:pt x="190500" y="0"/>
                </a:lnTo>
                <a:lnTo>
                  <a:pt x="271240" y="0"/>
                </a:lnTo>
                <a:lnTo>
                  <a:pt x="372071" y="0"/>
                </a:lnTo>
                <a:lnTo>
                  <a:pt x="495226" y="0"/>
                </a:lnTo>
                <a:lnTo>
                  <a:pt x="642938" y="0"/>
                </a:lnTo>
                <a:lnTo>
                  <a:pt x="817439" y="0"/>
                </a:lnTo>
                <a:lnTo>
                  <a:pt x="1020961" y="0"/>
                </a:lnTo>
                <a:lnTo>
                  <a:pt x="1255738" y="0"/>
                </a:lnTo>
                <a:lnTo>
                  <a:pt x="1524000" y="0"/>
                </a:lnTo>
                <a:lnTo>
                  <a:pt x="1827982" y="0"/>
                </a:lnTo>
                <a:lnTo>
                  <a:pt x="2169915" y="0"/>
                </a:lnTo>
                <a:lnTo>
                  <a:pt x="2552031" y="0"/>
                </a:lnTo>
                <a:lnTo>
                  <a:pt x="2976563" y="0"/>
                </a:lnTo>
                <a:lnTo>
                  <a:pt x="3445743" y="0"/>
                </a:lnTo>
                <a:lnTo>
                  <a:pt x="3961805" y="0"/>
                </a:lnTo>
                <a:lnTo>
                  <a:pt x="4526980" y="0"/>
                </a:lnTo>
                <a:lnTo>
                  <a:pt x="4828682" y="0"/>
                </a:lnTo>
                <a:lnTo>
                  <a:pt x="5143500" y="0"/>
                </a:lnTo>
                <a:lnTo>
                  <a:pt x="5471713" y="0"/>
                </a:lnTo>
                <a:lnTo>
                  <a:pt x="5813599" y="0"/>
                </a:lnTo>
                <a:lnTo>
                  <a:pt x="6169438" y="0"/>
                </a:lnTo>
                <a:lnTo>
                  <a:pt x="6539508" y="0"/>
                </a:lnTo>
                <a:lnTo>
                  <a:pt x="6924089" y="0"/>
                </a:lnTo>
                <a:lnTo>
                  <a:pt x="7323460" y="0"/>
                </a:lnTo>
                <a:lnTo>
                  <a:pt x="7737900" y="0"/>
                </a:lnTo>
                <a:lnTo>
                  <a:pt x="8167688" y="0"/>
                </a:lnTo>
                <a:lnTo>
                  <a:pt x="8613102" y="0"/>
                </a:lnTo>
                <a:lnTo>
                  <a:pt x="9074423" y="0"/>
                </a:lnTo>
                <a:lnTo>
                  <a:pt x="9551929" y="0"/>
                </a:lnTo>
                <a:lnTo>
                  <a:pt x="10045898" y="0"/>
                </a:lnTo>
                <a:lnTo>
                  <a:pt x="10556611" y="0"/>
                </a:lnTo>
                <a:lnTo>
                  <a:pt x="11084347" y="0"/>
                </a:lnTo>
                <a:lnTo>
                  <a:pt x="11629383" y="0"/>
                </a:lnTo>
                <a:lnTo>
                  <a:pt x="12192000" y="0"/>
                </a:lnTo>
                <a:lnTo>
                  <a:pt x="12192000" y="1124"/>
                </a:lnTo>
                <a:lnTo>
                  <a:pt x="12192000" y="8995"/>
                </a:lnTo>
                <a:lnTo>
                  <a:pt x="12192000" y="30358"/>
                </a:lnTo>
                <a:lnTo>
                  <a:pt x="12192000" y="71959"/>
                </a:lnTo>
                <a:lnTo>
                  <a:pt x="12192000" y="102457"/>
                </a:lnTo>
                <a:lnTo>
                  <a:pt x="12192000" y="140544"/>
                </a:lnTo>
                <a:lnTo>
                  <a:pt x="12192000" y="187064"/>
                </a:lnTo>
                <a:lnTo>
                  <a:pt x="12192000" y="242860"/>
                </a:lnTo>
                <a:lnTo>
                  <a:pt x="12192000" y="308775"/>
                </a:lnTo>
                <a:lnTo>
                  <a:pt x="12192000" y="385652"/>
                </a:lnTo>
                <a:lnTo>
                  <a:pt x="12192000" y="474335"/>
                </a:lnTo>
                <a:lnTo>
                  <a:pt x="12192000" y="575667"/>
                </a:lnTo>
                <a:lnTo>
                  <a:pt x="12192000" y="690492"/>
                </a:lnTo>
                <a:lnTo>
                  <a:pt x="12192000" y="819651"/>
                </a:lnTo>
                <a:lnTo>
                  <a:pt x="12192000" y="963990"/>
                </a:lnTo>
                <a:lnTo>
                  <a:pt x="12192000" y="1124350"/>
                </a:lnTo>
                <a:lnTo>
                  <a:pt x="12192000" y="1301576"/>
                </a:lnTo>
                <a:lnTo>
                  <a:pt x="12192000" y="1496510"/>
                </a:lnTo>
                <a:lnTo>
                  <a:pt x="12192000" y="1709996"/>
                </a:lnTo>
                <a:lnTo>
                  <a:pt x="12192000" y="1942877"/>
                </a:lnTo>
                <a:lnTo>
                  <a:pt x="12192000" y="2195996"/>
                </a:lnTo>
                <a:lnTo>
                  <a:pt x="12192000" y="2470197"/>
                </a:lnTo>
                <a:lnTo>
                  <a:pt x="12192000" y="2766323"/>
                </a:lnTo>
                <a:lnTo>
                  <a:pt x="12192000" y="3085217"/>
                </a:lnTo>
                <a:lnTo>
                  <a:pt x="12192000" y="3427722"/>
                </a:lnTo>
                <a:lnTo>
                  <a:pt x="12192000" y="3794682"/>
                </a:lnTo>
                <a:lnTo>
                  <a:pt x="12192000" y="4186939"/>
                </a:lnTo>
                <a:lnTo>
                  <a:pt x="12192000" y="4605338"/>
                </a:lnTo>
                <a:cubicBezTo>
                  <a:pt x="12192000" y="4605338"/>
                  <a:pt x="12192000" y="4605338"/>
                  <a:pt x="2857947" y="4605338"/>
                </a:cubicBezTo>
                <a:cubicBezTo>
                  <a:pt x="1388962" y="4605338"/>
                  <a:pt x="188625" y="3454004"/>
                  <a:pt x="0" y="2083916"/>
                </a:cubicBezTo>
                <a:lnTo>
                  <a:pt x="0" y="2079846"/>
                </a:lnTo>
                <a:lnTo>
                  <a:pt x="0" y="2070179"/>
                </a:lnTo>
                <a:lnTo>
                  <a:pt x="0" y="2051355"/>
                </a:lnTo>
                <a:lnTo>
                  <a:pt x="0" y="2020320"/>
                </a:lnTo>
                <a:lnTo>
                  <a:pt x="0" y="1974022"/>
                </a:lnTo>
                <a:lnTo>
                  <a:pt x="0" y="1909408"/>
                </a:lnTo>
                <a:lnTo>
                  <a:pt x="0" y="1823426"/>
                </a:lnTo>
                <a:lnTo>
                  <a:pt x="0" y="1713023"/>
                </a:lnTo>
                <a:lnTo>
                  <a:pt x="0" y="1647710"/>
                </a:lnTo>
                <a:lnTo>
                  <a:pt x="0" y="1575147"/>
                </a:lnTo>
                <a:lnTo>
                  <a:pt x="0" y="1494953"/>
                </a:lnTo>
                <a:lnTo>
                  <a:pt x="0" y="1406745"/>
                </a:lnTo>
                <a:lnTo>
                  <a:pt x="0" y="1310142"/>
                </a:lnTo>
                <a:lnTo>
                  <a:pt x="0" y="1204764"/>
                </a:lnTo>
                <a:lnTo>
                  <a:pt x="0" y="1090227"/>
                </a:lnTo>
                <a:lnTo>
                  <a:pt x="0" y="966151"/>
                </a:lnTo>
                <a:lnTo>
                  <a:pt x="0" y="832155"/>
                </a:lnTo>
                <a:lnTo>
                  <a:pt x="0" y="687855"/>
                </a:lnTo>
                <a:lnTo>
                  <a:pt x="0" y="532872"/>
                </a:lnTo>
                <a:lnTo>
                  <a:pt x="0" y="366822"/>
                </a:lnTo>
                <a:lnTo>
                  <a:pt x="0" y="189326"/>
                </a:lnTo>
                <a:close/>
              </a:path>
            </a:pathLst>
          </a:custGeom>
          <a:solidFill>
            <a:schemeClr val="bg1"/>
          </a:solidFill>
        </p:spPr>
        <p:txBody>
          <a:bodyPr wrap="square">
            <a:noAutofit/>
          </a:bodyPr>
          <a:lstStyle/>
          <a:p>
            <a:r>
              <a:rPr lang="en-US"/>
              <a:t>Click icon to add picture</a:t>
            </a:r>
            <a:endParaRPr lang="en-US" dirty="0"/>
          </a:p>
        </p:txBody>
      </p:sp>
      <p:pic>
        <p:nvPicPr>
          <p:cNvPr id="6" name="Picture 5">
            <a:extLst>
              <a:ext uri="{FF2B5EF4-FFF2-40B4-BE49-F238E27FC236}">
                <a16:creationId xmlns:a16="http://schemas.microsoft.com/office/drawing/2014/main" id="{634502D1-DCE2-334F-B563-CC11D774C0E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857232" y="5962989"/>
            <a:ext cx="1446306" cy="281021"/>
          </a:xfrm>
          <a:prstGeom prst="rect">
            <a:avLst/>
          </a:prstGeom>
        </p:spPr>
      </p:pic>
    </p:spTree>
    <p:extLst>
      <p:ext uri="{BB962C8B-B14F-4D97-AF65-F5344CB8AC3E}">
        <p14:creationId xmlns:p14="http://schemas.microsoft.com/office/powerpoint/2010/main" val="1854998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2022_TITLE - WHITE (V2)">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7AAC6B6F-422B-3948-B611-B85490C34CF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94575" y="5701748"/>
            <a:ext cx="1895061" cy="821954"/>
          </a:xfrm>
          <a:prstGeom prst="rect">
            <a:avLst/>
          </a:prstGeom>
        </p:spPr>
      </p:pic>
      <p:sp>
        <p:nvSpPr>
          <p:cNvPr id="9" name="Title Placeholder 4">
            <a:extLst>
              <a:ext uri="{FF2B5EF4-FFF2-40B4-BE49-F238E27FC236}">
                <a16:creationId xmlns:a16="http://schemas.microsoft.com/office/drawing/2014/main" id="{425E3FF1-8A4E-E44B-AA34-C7F0AE1559C5}"/>
              </a:ext>
            </a:extLst>
          </p:cNvPr>
          <p:cNvSpPr>
            <a:spLocks noGrp="1"/>
          </p:cNvSpPr>
          <p:nvPr>
            <p:ph type="body" sz="quarter" idx="13"/>
          </p:nvPr>
        </p:nvSpPr>
        <p:spPr>
          <a:xfrm>
            <a:off x="914400" y="5003800"/>
            <a:ext cx="8026400" cy="1247408"/>
          </a:xfrm>
          <a:prstGeom prst="rect">
            <a:avLst/>
          </a:prstGeom>
        </p:spPr>
        <p:txBody>
          <a:bodyPr lIns="0" tIns="0" rIns="0" bIns="0" anchor="b"/>
          <a:lstStyle>
            <a:lvl1pPr marL="0" indent="0">
              <a:buNone/>
              <a:defRPr sz="6000">
                <a:solidFill>
                  <a:schemeClr val="tx2"/>
                </a:solidFill>
                <a:latin typeface="+mj-lt"/>
              </a:defRPr>
            </a:lvl1pPr>
            <a:lvl2pPr marL="60963" indent="0">
              <a:lnSpc>
                <a:spcPct val="90000"/>
              </a:lnSpc>
              <a:spcBef>
                <a:spcPts val="667"/>
              </a:spcBef>
              <a:buNone/>
              <a:defRPr sz="2400">
                <a:solidFill>
                  <a:schemeClr val="tx2"/>
                </a:solidFill>
                <a:latin typeface="Calibri" panose="020F0502020204030204" pitchFamily="34" charset="0"/>
              </a:defRPr>
            </a:lvl2pPr>
            <a:lvl3pPr marL="60963" indent="0">
              <a:spcBef>
                <a:spcPts val="1333"/>
              </a:spcBef>
              <a:buNone/>
              <a:defRPr sz="1600">
                <a:solidFill>
                  <a:schemeClr val="bg2"/>
                </a:solidFill>
              </a:defRPr>
            </a:lvl3pPr>
          </a:lstStyle>
          <a:p>
            <a:pPr lvl="0"/>
            <a:r>
              <a:rPr lang="en-US" dirty="0"/>
              <a:t>Edit Master text styles</a:t>
            </a:r>
          </a:p>
          <a:p>
            <a:pPr lvl="1"/>
            <a:r>
              <a:rPr lang="en-US" dirty="0"/>
              <a:t>Second level</a:t>
            </a:r>
          </a:p>
        </p:txBody>
      </p:sp>
      <p:sp>
        <p:nvSpPr>
          <p:cNvPr id="8" name="Picture Placeholder 7"/>
          <p:cNvSpPr>
            <a:spLocks noGrp="1"/>
          </p:cNvSpPr>
          <p:nvPr>
            <p:ph type="pic" sz="quarter" idx="10"/>
          </p:nvPr>
        </p:nvSpPr>
        <p:spPr>
          <a:xfrm>
            <a:off x="0" y="0"/>
            <a:ext cx="12192000" cy="4605338"/>
          </a:xfrm>
          <a:custGeom>
            <a:avLst/>
            <a:gdLst>
              <a:gd name="connsiteX0" fmla="*/ 0 w 12192000"/>
              <a:gd name="connsiteY0" fmla="*/ 0 h 4605338"/>
              <a:gd name="connsiteX1" fmla="*/ 2977 w 12192000"/>
              <a:gd name="connsiteY1" fmla="*/ 0 h 4605338"/>
              <a:gd name="connsiteX2" fmla="*/ 23813 w 12192000"/>
              <a:gd name="connsiteY2" fmla="*/ 0 h 4605338"/>
              <a:gd name="connsiteX3" fmla="*/ 46509 w 12192000"/>
              <a:gd name="connsiteY3" fmla="*/ 0 h 4605338"/>
              <a:gd name="connsiteX4" fmla="*/ 80368 w 12192000"/>
              <a:gd name="connsiteY4" fmla="*/ 0 h 4605338"/>
              <a:gd name="connsiteX5" fmla="*/ 127620 w 12192000"/>
              <a:gd name="connsiteY5" fmla="*/ 0 h 4605338"/>
              <a:gd name="connsiteX6" fmla="*/ 190500 w 12192000"/>
              <a:gd name="connsiteY6" fmla="*/ 0 h 4605338"/>
              <a:gd name="connsiteX7" fmla="*/ 271240 w 12192000"/>
              <a:gd name="connsiteY7" fmla="*/ 0 h 4605338"/>
              <a:gd name="connsiteX8" fmla="*/ 372071 w 12192000"/>
              <a:gd name="connsiteY8" fmla="*/ 0 h 4605338"/>
              <a:gd name="connsiteX9" fmla="*/ 495226 w 12192000"/>
              <a:gd name="connsiteY9" fmla="*/ 0 h 4605338"/>
              <a:gd name="connsiteX10" fmla="*/ 642938 w 12192000"/>
              <a:gd name="connsiteY10" fmla="*/ 0 h 4605338"/>
              <a:gd name="connsiteX11" fmla="*/ 817439 w 12192000"/>
              <a:gd name="connsiteY11" fmla="*/ 0 h 4605338"/>
              <a:gd name="connsiteX12" fmla="*/ 1020961 w 12192000"/>
              <a:gd name="connsiteY12" fmla="*/ 0 h 4605338"/>
              <a:gd name="connsiteX13" fmla="*/ 1255738 w 12192000"/>
              <a:gd name="connsiteY13" fmla="*/ 0 h 4605338"/>
              <a:gd name="connsiteX14" fmla="*/ 1524000 w 12192000"/>
              <a:gd name="connsiteY14" fmla="*/ 0 h 4605338"/>
              <a:gd name="connsiteX15" fmla="*/ 1827982 w 12192000"/>
              <a:gd name="connsiteY15" fmla="*/ 0 h 4605338"/>
              <a:gd name="connsiteX16" fmla="*/ 2169915 w 12192000"/>
              <a:gd name="connsiteY16" fmla="*/ 0 h 4605338"/>
              <a:gd name="connsiteX17" fmla="*/ 2552031 w 12192000"/>
              <a:gd name="connsiteY17" fmla="*/ 0 h 4605338"/>
              <a:gd name="connsiteX18" fmla="*/ 2976563 w 12192000"/>
              <a:gd name="connsiteY18" fmla="*/ 0 h 4605338"/>
              <a:gd name="connsiteX19" fmla="*/ 3445743 w 12192000"/>
              <a:gd name="connsiteY19" fmla="*/ 0 h 4605338"/>
              <a:gd name="connsiteX20" fmla="*/ 3961805 w 12192000"/>
              <a:gd name="connsiteY20" fmla="*/ 0 h 4605338"/>
              <a:gd name="connsiteX21" fmla="*/ 4526980 w 12192000"/>
              <a:gd name="connsiteY21" fmla="*/ 0 h 4605338"/>
              <a:gd name="connsiteX22" fmla="*/ 4828682 w 12192000"/>
              <a:gd name="connsiteY22" fmla="*/ 0 h 4605338"/>
              <a:gd name="connsiteX23" fmla="*/ 5143500 w 12192000"/>
              <a:gd name="connsiteY23" fmla="*/ 0 h 4605338"/>
              <a:gd name="connsiteX24" fmla="*/ 5471713 w 12192000"/>
              <a:gd name="connsiteY24" fmla="*/ 0 h 4605338"/>
              <a:gd name="connsiteX25" fmla="*/ 5813599 w 12192000"/>
              <a:gd name="connsiteY25" fmla="*/ 0 h 4605338"/>
              <a:gd name="connsiteX26" fmla="*/ 6169438 w 12192000"/>
              <a:gd name="connsiteY26" fmla="*/ 0 h 4605338"/>
              <a:gd name="connsiteX27" fmla="*/ 6539508 w 12192000"/>
              <a:gd name="connsiteY27" fmla="*/ 0 h 4605338"/>
              <a:gd name="connsiteX28" fmla="*/ 6924089 w 12192000"/>
              <a:gd name="connsiteY28" fmla="*/ 0 h 4605338"/>
              <a:gd name="connsiteX29" fmla="*/ 7323460 w 12192000"/>
              <a:gd name="connsiteY29" fmla="*/ 0 h 4605338"/>
              <a:gd name="connsiteX30" fmla="*/ 7737900 w 12192000"/>
              <a:gd name="connsiteY30" fmla="*/ 0 h 4605338"/>
              <a:gd name="connsiteX31" fmla="*/ 8167688 w 12192000"/>
              <a:gd name="connsiteY31" fmla="*/ 0 h 4605338"/>
              <a:gd name="connsiteX32" fmla="*/ 8613102 w 12192000"/>
              <a:gd name="connsiteY32" fmla="*/ 0 h 4605338"/>
              <a:gd name="connsiteX33" fmla="*/ 9074423 w 12192000"/>
              <a:gd name="connsiteY33" fmla="*/ 0 h 4605338"/>
              <a:gd name="connsiteX34" fmla="*/ 9551929 w 12192000"/>
              <a:gd name="connsiteY34" fmla="*/ 0 h 4605338"/>
              <a:gd name="connsiteX35" fmla="*/ 10045898 w 12192000"/>
              <a:gd name="connsiteY35" fmla="*/ 0 h 4605338"/>
              <a:gd name="connsiteX36" fmla="*/ 10556611 w 12192000"/>
              <a:gd name="connsiteY36" fmla="*/ 0 h 4605338"/>
              <a:gd name="connsiteX37" fmla="*/ 11084347 w 12192000"/>
              <a:gd name="connsiteY37" fmla="*/ 0 h 4605338"/>
              <a:gd name="connsiteX38" fmla="*/ 11629383 w 12192000"/>
              <a:gd name="connsiteY38" fmla="*/ 0 h 4605338"/>
              <a:gd name="connsiteX39" fmla="*/ 12192000 w 12192000"/>
              <a:gd name="connsiteY39" fmla="*/ 0 h 4605338"/>
              <a:gd name="connsiteX40" fmla="*/ 12192000 w 12192000"/>
              <a:gd name="connsiteY40" fmla="*/ 1124 h 4605338"/>
              <a:gd name="connsiteX41" fmla="*/ 12192000 w 12192000"/>
              <a:gd name="connsiteY41" fmla="*/ 8995 h 4605338"/>
              <a:gd name="connsiteX42" fmla="*/ 12192000 w 12192000"/>
              <a:gd name="connsiteY42" fmla="*/ 30358 h 4605338"/>
              <a:gd name="connsiteX43" fmla="*/ 12192000 w 12192000"/>
              <a:gd name="connsiteY43" fmla="*/ 71959 h 4605338"/>
              <a:gd name="connsiteX44" fmla="*/ 12192000 w 12192000"/>
              <a:gd name="connsiteY44" fmla="*/ 102457 h 4605338"/>
              <a:gd name="connsiteX45" fmla="*/ 12192000 w 12192000"/>
              <a:gd name="connsiteY45" fmla="*/ 140544 h 4605338"/>
              <a:gd name="connsiteX46" fmla="*/ 12192000 w 12192000"/>
              <a:gd name="connsiteY46" fmla="*/ 187064 h 4605338"/>
              <a:gd name="connsiteX47" fmla="*/ 12192000 w 12192000"/>
              <a:gd name="connsiteY47" fmla="*/ 242860 h 4605338"/>
              <a:gd name="connsiteX48" fmla="*/ 12192000 w 12192000"/>
              <a:gd name="connsiteY48" fmla="*/ 308775 h 4605338"/>
              <a:gd name="connsiteX49" fmla="*/ 12192000 w 12192000"/>
              <a:gd name="connsiteY49" fmla="*/ 385652 h 4605338"/>
              <a:gd name="connsiteX50" fmla="*/ 12192000 w 12192000"/>
              <a:gd name="connsiteY50" fmla="*/ 474335 h 4605338"/>
              <a:gd name="connsiteX51" fmla="*/ 12192000 w 12192000"/>
              <a:gd name="connsiteY51" fmla="*/ 575667 h 4605338"/>
              <a:gd name="connsiteX52" fmla="*/ 12192000 w 12192000"/>
              <a:gd name="connsiteY52" fmla="*/ 690492 h 4605338"/>
              <a:gd name="connsiteX53" fmla="*/ 12192000 w 12192000"/>
              <a:gd name="connsiteY53" fmla="*/ 819651 h 4605338"/>
              <a:gd name="connsiteX54" fmla="*/ 12192000 w 12192000"/>
              <a:gd name="connsiteY54" fmla="*/ 963990 h 4605338"/>
              <a:gd name="connsiteX55" fmla="*/ 12192000 w 12192000"/>
              <a:gd name="connsiteY55" fmla="*/ 1124350 h 4605338"/>
              <a:gd name="connsiteX56" fmla="*/ 12192000 w 12192000"/>
              <a:gd name="connsiteY56" fmla="*/ 1301576 h 4605338"/>
              <a:gd name="connsiteX57" fmla="*/ 12192000 w 12192000"/>
              <a:gd name="connsiteY57" fmla="*/ 1496510 h 4605338"/>
              <a:gd name="connsiteX58" fmla="*/ 12192000 w 12192000"/>
              <a:gd name="connsiteY58" fmla="*/ 1709996 h 4605338"/>
              <a:gd name="connsiteX59" fmla="*/ 12192000 w 12192000"/>
              <a:gd name="connsiteY59" fmla="*/ 1942877 h 4605338"/>
              <a:gd name="connsiteX60" fmla="*/ 12192000 w 12192000"/>
              <a:gd name="connsiteY60" fmla="*/ 2195996 h 4605338"/>
              <a:gd name="connsiteX61" fmla="*/ 12192000 w 12192000"/>
              <a:gd name="connsiteY61" fmla="*/ 2470197 h 4605338"/>
              <a:gd name="connsiteX62" fmla="*/ 12192000 w 12192000"/>
              <a:gd name="connsiteY62" fmla="*/ 2766323 h 4605338"/>
              <a:gd name="connsiteX63" fmla="*/ 12192000 w 12192000"/>
              <a:gd name="connsiteY63" fmla="*/ 3085217 h 4605338"/>
              <a:gd name="connsiteX64" fmla="*/ 12192000 w 12192000"/>
              <a:gd name="connsiteY64" fmla="*/ 3427722 h 4605338"/>
              <a:gd name="connsiteX65" fmla="*/ 12192000 w 12192000"/>
              <a:gd name="connsiteY65" fmla="*/ 3794682 h 4605338"/>
              <a:gd name="connsiteX66" fmla="*/ 12192000 w 12192000"/>
              <a:gd name="connsiteY66" fmla="*/ 4186939 h 4605338"/>
              <a:gd name="connsiteX67" fmla="*/ 12192000 w 12192000"/>
              <a:gd name="connsiteY67" fmla="*/ 4605338 h 4605338"/>
              <a:gd name="connsiteX68" fmla="*/ 2857947 w 12192000"/>
              <a:gd name="connsiteY68" fmla="*/ 4605338 h 4605338"/>
              <a:gd name="connsiteX69" fmla="*/ 0 w 12192000"/>
              <a:gd name="connsiteY69" fmla="*/ 2083916 h 4605338"/>
              <a:gd name="connsiteX70" fmla="*/ 0 w 12192000"/>
              <a:gd name="connsiteY70" fmla="*/ 2079846 h 4605338"/>
              <a:gd name="connsiteX71" fmla="*/ 0 w 12192000"/>
              <a:gd name="connsiteY71" fmla="*/ 2070179 h 4605338"/>
              <a:gd name="connsiteX72" fmla="*/ 0 w 12192000"/>
              <a:gd name="connsiteY72" fmla="*/ 2051355 h 4605338"/>
              <a:gd name="connsiteX73" fmla="*/ 0 w 12192000"/>
              <a:gd name="connsiteY73" fmla="*/ 2020320 h 4605338"/>
              <a:gd name="connsiteX74" fmla="*/ 0 w 12192000"/>
              <a:gd name="connsiteY74" fmla="*/ 1974022 h 4605338"/>
              <a:gd name="connsiteX75" fmla="*/ 0 w 12192000"/>
              <a:gd name="connsiteY75" fmla="*/ 1909408 h 4605338"/>
              <a:gd name="connsiteX76" fmla="*/ 0 w 12192000"/>
              <a:gd name="connsiteY76" fmla="*/ 1823426 h 4605338"/>
              <a:gd name="connsiteX77" fmla="*/ 0 w 12192000"/>
              <a:gd name="connsiteY77" fmla="*/ 1713023 h 4605338"/>
              <a:gd name="connsiteX78" fmla="*/ 0 w 12192000"/>
              <a:gd name="connsiteY78" fmla="*/ 1647710 h 4605338"/>
              <a:gd name="connsiteX79" fmla="*/ 0 w 12192000"/>
              <a:gd name="connsiteY79" fmla="*/ 1575147 h 4605338"/>
              <a:gd name="connsiteX80" fmla="*/ 0 w 12192000"/>
              <a:gd name="connsiteY80" fmla="*/ 1494953 h 4605338"/>
              <a:gd name="connsiteX81" fmla="*/ 0 w 12192000"/>
              <a:gd name="connsiteY81" fmla="*/ 1406745 h 4605338"/>
              <a:gd name="connsiteX82" fmla="*/ 0 w 12192000"/>
              <a:gd name="connsiteY82" fmla="*/ 1310142 h 4605338"/>
              <a:gd name="connsiteX83" fmla="*/ 0 w 12192000"/>
              <a:gd name="connsiteY83" fmla="*/ 1204764 h 4605338"/>
              <a:gd name="connsiteX84" fmla="*/ 0 w 12192000"/>
              <a:gd name="connsiteY84" fmla="*/ 1090227 h 4605338"/>
              <a:gd name="connsiteX85" fmla="*/ 0 w 12192000"/>
              <a:gd name="connsiteY85" fmla="*/ 966151 h 4605338"/>
              <a:gd name="connsiteX86" fmla="*/ 0 w 12192000"/>
              <a:gd name="connsiteY86" fmla="*/ 832155 h 4605338"/>
              <a:gd name="connsiteX87" fmla="*/ 0 w 12192000"/>
              <a:gd name="connsiteY87" fmla="*/ 687855 h 4605338"/>
              <a:gd name="connsiteX88" fmla="*/ 0 w 12192000"/>
              <a:gd name="connsiteY88" fmla="*/ 532872 h 4605338"/>
              <a:gd name="connsiteX89" fmla="*/ 0 w 12192000"/>
              <a:gd name="connsiteY89" fmla="*/ 366822 h 4605338"/>
              <a:gd name="connsiteX90" fmla="*/ 0 w 12192000"/>
              <a:gd name="connsiteY90" fmla="*/ 189326 h 460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2192000" h="4605338">
                <a:moveTo>
                  <a:pt x="0" y="0"/>
                </a:moveTo>
                <a:lnTo>
                  <a:pt x="2977" y="0"/>
                </a:lnTo>
                <a:lnTo>
                  <a:pt x="23813" y="0"/>
                </a:lnTo>
                <a:lnTo>
                  <a:pt x="46509" y="0"/>
                </a:lnTo>
                <a:lnTo>
                  <a:pt x="80368" y="0"/>
                </a:lnTo>
                <a:lnTo>
                  <a:pt x="127620" y="0"/>
                </a:lnTo>
                <a:lnTo>
                  <a:pt x="190500" y="0"/>
                </a:lnTo>
                <a:lnTo>
                  <a:pt x="271240" y="0"/>
                </a:lnTo>
                <a:lnTo>
                  <a:pt x="372071" y="0"/>
                </a:lnTo>
                <a:lnTo>
                  <a:pt x="495226" y="0"/>
                </a:lnTo>
                <a:lnTo>
                  <a:pt x="642938" y="0"/>
                </a:lnTo>
                <a:lnTo>
                  <a:pt x="817439" y="0"/>
                </a:lnTo>
                <a:lnTo>
                  <a:pt x="1020961" y="0"/>
                </a:lnTo>
                <a:lnTo>
                  <a:pt x="1255738" y="0"/>
                </a:lnTo>
                <a:lnTo>
                  <a:pt x="1524000" y="0"/>
                </a:lnTo>
                <a:lnTo>
                  <a:pt x="1827982" y="0"/>
                </a:lnTo>
                <a:lnTo>
                  <a:pt x="2169915" y="0"/>
                </a:lnTo>
                <a:lnTo>
                  <a:pt x="2552031" y="0"/>
                </a:lnTo>
                <a:lnTo>
                  <a:pt x="2976563" y="0"/>
                </a:lnTo>
                <a:lnTo>
                  <a:pt x="3445743" y="0"/>
                </a:lnTo>
                <a:lnTo>
                  <a:pt x="3961805" y="0"/>
                </a:lnTo>
                <a:lnTo>
                  <a:pt x="4526980" y="0"/>
                </a:lnTo>
                <a:lnTo>
                  <a:pt x="4828682" y="0"/>
                </a:lnTo>
                <a:lnTo>
                  <a:pt x="5143500" y="0"/>
                </a:lnTo>
                <a:lnTo>
                  <a:pt x="5471713" y="0"/>
                </a:lnTo>
                <a:lnTo>
                  <a:pt x="5813599" y="0"/>
                </a:lnTo>
                <a:lnTo>
                  <a:pt x="6169438" y="0"/>
                </a:lnTo>
                <a:lnTo>
                  <a:pt x="6539508" y="0"/>
                </a:lnTo>
                <a:lnTo>
                  <a:pt x="6924089" y="0"/>
                </a:lnTo>
                <a:lnTo>
                  <a:pt x="7323460" y="0"/>
                </a:lnTo>
                <a:lnTo>
                  <a:pt x="7737900" y="0"/>
                </a:lnTo>
                <a:lnTo>
                  <a:pt x="8167688" y="0"/>
                </a:lnTo>
                <a:lnTo>
                  <a:pt x="8613102" y="0"/>
                </a:lnTo>
                <a:lnTo>
                  <a:pt x="9074423" y="0"/>
                </a:lnTo>
                <a:lnTo>
                  <a:pt x="9551929" y="0"/>
                </a:lnTo>
                <a:lnTo>
                  <a:pt x="10045898" y="0"/>
                </a:lnTo>
                <a:lnTo>
                  <a:pt x="10556611" y="0"/>
                </a:lnTo>
                <a:lnTo>
                  <a:pt x="11084347" y="0"/>
                </a:lnTo>
                <a:lnTo>
                  <a:pt x="11629383" y="0"/>
                </a:lnTo>
                <a:lnTo>
                  <a:pt x="12192000" y="0"/>
                </a:lnTo>
                <a:lnTo>
                  <a:pt x="12192000" y="1124"/>
                </a:lnTo>
                <a:lnTo>
                  <a:pt x="12192000" y="8995"/>
                </a:lnTo>
                <a:lnTo>
                  <a:pt x="12192000" y="30358"/>
                </a:lnTo>
                <a:lnTo>
                  <a:pt x="12192000" y="71959"/>
                </a:lnTo>
                <a:lnTo>
                  <a:pt x="12192000" y="102457"/>
                </a:lnTo>
                <a:lnTo>
                  <a:pt x="12192000" y="140544"/>
                </a:lnTo>
                <a:lnTo>
                  <a:pt x="12192000" y="187064"/>
                </a:lnTo>
                <a:lnTo>
                  <a:pt x="12192000" y="242860"/>
                </a:lnTo>
                <a:lnTo>
                  <a:pt x="12192000" y="308775"/>
                </a:lnTo>
                <a:lnTo>
                  <a:pt x="12192000" y="385652"/>
                </a:lnTo>
                <a:lnTo>
                  <a:pt x="12192000" y="474335"/>
                </a:lnTo>
                <a:lnTo>
                  <a:pt x="12192000" y="575667"/>
                </a:lnTo>
                <a:lnTo>
                  <a:pt x="12192000" y="690492"/>
                </a:lnTo>
                <a:lnTo>
                  <a:pt x="12192000" y="819651"/>
                </a:lnTo>
                <a:lnTo>
                  <a:pt x="12192000" y="963990"/>
                </a:lnTo>
                <a:lnTo>
                  <a:pt x="12192000" y="1124350"/>
                </a:lnTo>
                <a:lnTo>
                  <a:pt x="12192000" y="1301576"/>
                </a:lnTo>
                <a:lnTo>
                  <a:pt x="12192000" y="1496510"/>
                </a:lnTo>
                <a:lnTo>
                  <a:pt x="12192000" y="1709996"/>
                </a:lnTo>
                <a:lnTo>
                  <a:pt x="12192000" y="1942877"/>
                </a:lnTo>
                <a:lnTo>
                  <a:pt x="12192000" y="2195996"/>
                </a:lnTo>
                <a:lnTo>
                  <a:pt x="12192000" y="2470197"/>
                </a:lnTo>
                <a:lnTo>
                  <a:pt x="12192000" y="2766323"/>
                </a:lnTo>
                <a:lnTo>
                  <a:pt x="12192000" y="3085217"/>
                </a:lnTo>
                <a:lnTo>
                  <a:pt x="12192000" y="3427722"/>
                </a:lnTo>
                <a:lnTo>
                  <a:pt x="12192000" y="3794682"/>
                </a:lnTo>
                <a:lnTo>
                  <a:pt x="12192000" y="4186939"/>
                </a:lnTo>
                <a:lnTo>
                  <a:pt x="12192000" y="4605338"/>
                </a:lnTo>
                <a:cubicBezTo>
                  <a:pt x="12192000" y="4605338"/>
                  <a:pt x="12192000" y="4605338"/>
                  <a:pt x="2857947" y="4605338"/>
                </a:cubicBezTo>
                <a:cubicBezTo>
                  <a:pt x="1388962" y="4605338"/>
                  <a:pt x="188625" y="3454004"/>
                  <a:pt x="0" y="2083916"/>
                </a:cubicBezTo>
                <a:lnTo>
                  <a:pt x="0" y="2079846"/>
                </a:lnTo>
                <a:lnTo>
                  <a:pt x="0" y="2070179"/>
                </a:lnTo>
                <a:lnTo>
                  <a:pt x="0" y="2051355"/>
                </a:lnTo>
                <a:lnTo>
                  <a:pt x="0" y="2020320"/>
                </a:lnTo>
                <a:lnTo>
                  <a:pt x="0" y="1974022"/>
                </a:lnTo>
                <a:lnTo>
                  <a:pt x="0" y="1909408"/>
                </a:lnTo>
                <a:lnTo>
                  <a:pt x="0" y="1823426"/>
                </a:lnTo>
                <a:lnTo>
                  <a:pt x="0" y="1713023"/>
                </a:lnTo>
                <a:lnTo>
                  <a:pt x="0" y="1647710"/>
                </a:lnTo>
                <a:lnTo>
                  <a:pt x="0" y="1575147"/>
                </a:lnTo>
                <a:lnTo>
                  <a:pt x="0" y="1494953"/>
                </a:lnTo>
                <a:lnTo>
                  <a:pt x="0" y="1406745"/>
                </a:lnTo>
                <a:lnTo>
                  <a:pt x="0" y="1310142"/>
                </a:lnTo>
                <a:lnTo>
                  <a:pt x="0" y="1204764"/>
                </a:lnTo>
                <a:lnTo>
                  <a:pt x="0" y="1090227"/>
                </a:lnTo>
                <a:lnTo>
                  <a:pt x="0" y="966151"/>
                </a:lnTo>
                <a:lnTo>
                  <a:pt x="0" y="832155"/>
                </a:lnTo>
                <a:lnTo>
                  <a:pt x="0" y="687855"/>
                </a:lnTo>
                <a:lnTo>
                  <a:pt x="0" y="532872"/>
                </a:lnTo>
                <a:lnTo>
                  <a:pt x="0" y="366822"/>
                </a:lnTo>
                <a:lnTo>
                  <a:pt x="0" y="189326"/>
                </a:lnTo>
                <a:close/>
              </a:path>
            </a:pathLst>
          </a:custGeom>
          <a:solidFill>
            <a:schemeClr val="bg1"/>
          </a:solidFill>
        </p:spPr>
        <p:txBody>
          <a:bodyPr wrap="square">
            <a:noAutofit/>
          </a:bodyPr>
          <a:lstStyle/>
          <a:p>
            <a:r>
              <a:rPr lang="en-US"/>
              <a:t>Click icon to add picture</a:t>
            </a:r>
            <a:endParaRPr lang="en-US" dirty="0"/>
          </a:p>
        </p:txBody>
      </p:sp>
    </p:spTree>
    <p:extLst>
      <p:ext uri="{BB962C8B-B14F-4D97-AF65-F5344CB8AC3E}">
        <p14:creationId xmlns:p14="http://schemas.microsoft.com/office/powerpoint/2010/main" val="243365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2_Custom Layout">
    <p:spTree>
      <p:nvGrpSpPr>
        <p:cNvPr id="1" name=""/>
        <p:cNvGrpSpPr/>
        <p:nvPr/>
      </p:nvGrpSpPr>
      <p:grpSpPr>
        <a:xfrm>
          <a:off x="0" y="0"/>
          <a:ext cx="0" cy="0"/>
          <a:chOff x="0" y="0"/>
          <a:chExt cx="0" cy="0"/>
        </a:xfrm>
      </p:grpSpPr>
      <p:sp>
        <p:nvSpPr>
          <p:cNvPr id="6" name="Title Placeholder 4">
            <a:extLst>
              <a:ext uri="{FF2B5EF4-FFF2-40B4-BE49-F238E27FC236}">
                <a16:creationId xmlns:a16="http://schemas.microsoft.com/office/drawing/2014/main" id="{18ADFBAD-A121-FB45-96AD-EAF4B36577EF}"/>
              </a:ext>
            </a:extLst>
          </p:cNvPr>
          <p:cNvSpPr>
            <a:spLocks noGrp="1"/>
          </p:cNvSpPr>
          <p:nvPr>
            <p:ph type="body" sz="quarter" idx="14"/>
          </p:nvPr>
        </p:nvSpPr>
        <p:spPr>
          <a:xfrm>
            <a:off x="5769864" y="914400"/>
            <a:ext cx="5504688" cy="5029200"/>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sp>
        <p:nvSpPr>
          <p:cNvPr id="5" name="Rectangle 4">
            <a:extLst>
              <a:ext uri="{FF2B5EF4-FFF2-40B4-BE49-F238E27FC236}">
                <a16:creationId xmlns:a16="http://schemas.microsoft.com/office/drawing/2014/main" id="{C239BFA4-D7B6-9B4A-93F6-99304EE34FFD}"/>
              </a:ext>
            </a:extLst>
          </p:cNvPr>
          <p:cNvSpPr/>
          <p:nvPr userDrawn="1"/>
        </p:nvSpPr>
        <p:spPr>
          <a:xfrm>
            <a:off x="0" y="0"/>
            <a:ext cx="48554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3" name="Picture 2">
            <a:extLst>
              <a:ext uri="{FF2B5EF4-FFF2-40B4-BE49-F238E27FC236}">
                <a16:creationId xmlns:a16="http://schemas.microsoft.com/office/drawing/2014/main" id="{54D4BCAF-E0AC-3846-A70F-B79287DB6E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0232" y="1155700"/>
            <a:ext cx="3175000" cy="4546600"/>
          </a:xfrm>
          <a:prstGeom prst="rect">
            <a:avLst/>
          </a:prstGeom>
        </p:spPr>
      </p:pic>
    </p:spTree>
    <p:extLst>
      <p:ext uri="{BB962C8B-B14F-4D97-AF65-F5344CB8AC3E}">
        <p14:creationId xmlns:p14="http://schemas.microsoft.com/office/powerpoint/2010/main" val="274232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22_1_Custom Layout">
    <p:spTree>
      <p:nvGrpSpPr>
        <p:cNvPr id="1" name=""/>
        <p:cNvGrpSpPr/>
        <p:nvPr/>
      </p:nvGrpSpPr>
      <p:grpSpPr>
        <a:xfrm>
          <a:off x="0" y="0"/>
          <a:ext cx="0" cy="0"/>
          <a:chOff x="0" y="0"/>
          <a:chExt cx="0" cy="0"/>
        </a:xfrm>
      </p:grpSpPr>
      <p:sp>
        <p:nvSpPr>
          <p:cNvPr id="3" name="Title Placeholder 4">
            <a:extLst>
              <a:ext uri="{FF2B5EF4-FFF2-40B4-BE49-F238E27FC236}">
                <a16:creationId xmlns:a16="http://schemas.microsoft.com/office/drawing/2014/main" id="{B5EAF0ED-3E81-2B48-8166-184509B82215}"/>
              </a:ext>
            </a:extLst>
          </p:cNvPr>
          <p:cNvSpPr>
            <a:spLocks noGrp="1"/>
          </p:cNvSpPr>
          <p:nvPr>
            <p:ph type="body" sz="quarter" idx="14"/>
          </p:nvPr>
        </p:nvSpPr>
        <p:spPr>
          <a:xfrm>
            <a:off x="5769864" y="914400"/>
            <a:ext cx="5504688" cy="5029200"/>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7807C682-5F89-9B41-8530-2AFD8E6EC58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39076" y="914399"/>
            <a:ext cx="4061524" cy="5415365"/>
          </a:xfrm>
          <a:prstGeom prst="rect">
            <a:avLst/>
          </a:prstGeom>
        </p:spPr>
      </p:pic>
    </p:spTree>
    <p:extLst>
      <p:ext uri="{BB962C8B-B14F-4D97-AF65-F5344CB8AC3E}">
        <p14:creationId xmlns:p14="http://schemas.microsoft.com/office/powerpoint/2010/main" val="681527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22_2_Custom Layout">
    <p:spTree>
      <p:nvGrpSpPr>
        <p:cNvPr id="1" name=""/>
        <p:cNvGrpSpPr/>
        <p:nvPr/>
      </p:nvGrpSpPr>
      <p:grpSpPr>
        <a:xfrm>
          <a:off x="0" y="0"/>
          <a:ext cx="0" cy="0"/>
          <a:chOff x="0" y="0"/>
          <a:chExt cx="0" cy="0"/>
        </a:xfrm>
      </p:grpSpPr>
      <p:sp>
        <p:nvSpPr>
          <p:cNvPr id="3" name="Title Placeholder 4">
            <a:extLst>
              <a:ext uri="{FF2B5EF4-FFF2-40B4-BE49-F238E27FC236}">
                <a16:creationId xmlns:a16="http://schemas.microsoft.com/office/drawing/2014/main" id="{B5EAF0ED-3E81-2B48-8166-184509B82215}"/>
              </a:ext>
            </a:extLst>
          </p:cNvPr>
          <p:cNvSpPr>
            <a:spLocks noGrp="1"/>
          </p:cNvSpPr>
          <p:nvPr>
            <p:ph type="body" sz="quarter" idx="14"/>
          </p:nvPr>
        </p:nvSpPr>
        <p:spPr>
          <a:xfrm>
            <a:off x="6084570" y="914400"/>
            <a:ext cx="5464302" cy="4233672"/>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pic>
        <p:nvPicPr>
          <p:cNvPr id="2" name="Picture 1" title="Humana Logo">
            <a:extLst>
              <a:ext uri="{FF2B5EF4-FFF2-40B4-BE49-F238E27FC236}">
                <a16:creationId xmlns:a16="http://schemas.microsoft.com/office/drawing/2014/main" id="{7AD582C7-3DAF-BB44-D020-793DA1B9DA7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084570" y="5733288"/>
            <a:ext cx="1882425" cy="365760"/>
          </a:xfrm>
          <a:prstGeom prst="rect">
            <a:avLst/>
          </a:prstGeom>
        </p:spPr>
      </p:pic>
      <p:pic>
        <p:nvPicPr>
          <p:cNvPr id="9" name="Picture 8" descr="A cartoon of a person in a balloon&#10;&#10;Description automatically generated">
            <a:extLst>
              <a:ext uri="{FF2B5EF4-FFF2-40B4-BE49-F238E27FC236}">
                <a16:creationId xmlns:a16="http://schemas.microsoft.com/office/drawing/2014/main" id="{7914D98C-994A-52F2-E506-A365821B25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0288" y="525775"/>
            <a:ext cx="4389120" cy="5591501"/>
          </a:xfrm>
          <a:prstGeom prst="rect">
            <a:avLst/>
          </a:prstGeom>
        </p:spPr>
      </p:pic>
    </p:spTree>
    <p:extLst>
      <p:ext uri="{BB962C8B-B14F-4D97-AF65-F5344CB8AC3E}">
        <p14:creationId xmlns:p14="http://schemas.microsoft.com/office/powerpoint/2010/main" val="29664749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022_2_Custom Layout">
    <p:spTree>
      <p:nvGrpSpPr>
        <p:cNvPr id="1" name=""/>
        <p:cNvGrpSpPr/>
        <p:nvPr/>
      </p:nvGrpSpPr>
      <p:grpSpPr>
        <a:xfrm>
          <a:off x="0" y="0"/>
          <a:ext cx="0" cy="0"/>
          <a:chOff x="0" y="0"/>
          <a:chExt cx="0" cy="0"/>
        </a:xfrm>
      </p:grpSpPr>
      <p:sp>
        <p:nvSpPr>
          <p:cNvPr id="3" name="Title Placeholder 4">
            <a:extLst>
              <a:ext uri="{FF2B5EF4-FFF2-40B4-BE49-F238E27FC236}">
                <a16:creationId xmlns:a16="http://schemas.microsoft.com/office/drawing/2014/main" id="{B5EAF0ED-3E81-2B48-8166-184509B82215}"/>
              </a:ext>
            </a:extLst>
          </p:cNvPr>
          <p:cNvSpPr>
            <a:spLocks noGrp="1"/>
          </p:cNvSpPr>
          <p:nvPr>
            <p:ph type="body" sz="quarter" idx="14"/>
          </p:nvPr>
        </p:nvSpPr>
        <p:spPr>
          <a:xfrm>
            <a:off x="5769864" y="914400"/>
            <a:ext cx="5504688" cy="5029200"/>
          </a:xfrm>
          <a:prstGeom prst="rect">
            <a:avLst/>
          </a:prstGeom>
        </p:spPr>
        <p:txBody>
          <a:bodyPr lIns="0" tIns="0" rIns="0" bIns="0" anchor="ctr"/>
          <a:lstStyle>
            <a:lvl1pPr marL="0" indent="0">
              <a:buNone/>
              <a:defRPr sz="6000">
                <a:solidFill>
                  <a:schemeClr val="accent2"/>
                </a:solidFill>
                <a:latin typeface="+mj-lt"/>
              </a:defRPr>
            </a:lvl1pPr>
            <a:lvl2pPr marL="60963" indent="0">
              <a:lnSpc>
                <a:spcPct val="90000"/>
              </a:lnSpc>
              <a:spcBef>
                <a:spcPts val="667"/>
              </a:spcBef>
              <a:buNone/>
              <a:defRPr sz="2400">
                <a:solidFill>
                  <a:schemeClr val="tx1"/>
                </a:solidFill>
                <a:latin typeface="Calibri" panose="020F0502020204030204" pitchFamily="34" charset="0"/>
              </a:defRPr>
            </a:lvl2pPr>
            <a:lvl3pPr marL="60963" indent="0">
              <a:spcBef>
                <a:spcPts val="1333"/>
              </a:spcBef>
              <a:buNone/>
              <a:defRPr sz="1600" b="1">
                <a:solidFill>
                  <a:schemeClr val="tx1"/>
                </a:solidFill>
              </a:defRPr>
            </a:lvl3pPr>
          </a:lstStyle>
          <a:p>
            <a:pPr lvl="0"/>
            <a:r>
              <a:rPr lang="en-US" dirty="0"/>
              <a:t>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7807C682-5F89-9B41-8530-2AFD8E6EC58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739076" y="1078298"/>
            <a:ext cx="4061523" cy="4675518"/>
          </a:xfrm>
          <a:prstGeom prst="rect">
            <a:avLst/>
          </a:prstGeom>
        </p:spPr>
      </p:pic>
      <p:pic>
        <p:nvPicPr>
          <p:cNvPr id="2" name="Picture 1" title="Humana Logo">
            <a:extLst>
              <a:ext uri="{FF2B5EF4-FFF2-40B4-BE49-F238E27FC236}">
                <a16:creationId xmlns:a16="http://schemas.microsoft.com/office/drawing/2014/main" id="{7AD582C7-3DAF-BB44-D020-793DA1B9DA7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810250" y="5349240"/>
            <a:ext cx="1882425" cy="365760"/>
          </a:xfrm>
          <a:prstGeom prst="rect">
            <a:avLst/>
          </a:prstGeom>
        </p:spPr>
      </p:pic>
    </p:spTree>
    <p:extLst>
      <p:ext uri="{BB962C8B-B14F-4D97-AF65-F5344CB8AC3E}">
        <p14:creationId xmlns:p14="http://schemas.microsoft.com/office/powerpoint/2010/main" val="2019835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hasCustomPrompt="1"/>
          </p:nvPr>
        </p:nvSpPr>
        <p:spPr>
          <a:xfrm>
            <a:off x="687028" y="1463040"/>
            <a:ext cx="11137392" cy="4572000"/>
          </a:xfrm>
          <a:prstGeom prst="rect">
            <a:avLst/>
          </a:prstGeom>
        </p:spPr>
        <p:txBody>
          <a:bodyPr/>
          <a:lstStyle>
            <a:lvl1pPr marL="0" indent="0">
              <a:buNone/>
              <a:defRPr>
                <a:latin typeface="+mj-lt"/>
              </a:defRPr>
            </a:lvl1pPr>
            <a:lvl2pPr>
              <a:buFont typeface="Arial" panose="020B0604020202020204" pitchFamily="34" charset="0"/>
              <a:buChar char="•"/>
              <a:defRPr sz="1900"/>
            </a:lvl2pPr>
            <a:lvl3pPr>
              <a:defRPr/>
            </a:lvl3pPr>
            <a:lvl4pPr>
              <a:defRPr>
                <a:latin typeface="Calibri" panose="020F0502020204030204" pitchFamily="34" charset="0"/>
              </a:defRPr>
            </a:lvl4pPr>
            <a:lvl5pPr>
              <a:defRPr>
                <a:latin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a:xfrm>
            <a:off x="685800" y="6248400"/>
            <a:ext cx="9918192" cy="304800"/>
          </a:xfrm>
          <a:prstGeom prst="rect">
            <a:avLst/>
          </a:prstGeom>
        </p:spPr>
        <p:txBody>
          <a:bodyPr/>
          <a:lstStyle>
            <a:lvl1pPr>
              <a:defRPr>
                <a:latin typeface="Calibri" panose="020F0502020204030204" pitchFamily="34" charset="0"/>
              </a:defRPr>
            </a:lvl1pPr>
          </a:lstStyle>
          <a:p>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pPr/>
              <a:t>‹#›</a:t>
            </a:fld>
            <a:endParaRPr lang="en-US" dirty="0"/>
          </a:p>
        </p:txBody>
      </p:sp>
      <p:sp>
        <p:nvSpPr>
          <p:cNvPr id="11" name="Rectangle 10">
            <a:extLst>
              <a:ext uri="{FF2B5EF4-FFF2-40B4-BE49-F238E27FC236}">
                <a16:creationId xmlns:a16="http://schemas.microsoft.com/office/drawing/2014/main" id="{0E11733B-2EC1-1747-84C3-57ABB720A27B}"/>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548CD909-C892-9345-A1F2-75CFFB8CDB1A}"/>
              </a:ext>
            </a:extLst>
          </p:cNvPr>
          <p:cNvSpPr/>
          <p:nvPr userDrawn="1"/>
        </p:nvSpPr>
        <p:spPr>
          <a:xfrm>
            <a:off x="-1" y="6248400"/>
            <a:ext cx="320041" cy="609600"/>
          </a:xfrm>
          <a:prstGeom prst="rect">
            <a:avLst/>
          </a:prstGeom>
          <a:solidFill>
            <a:srgbClr val="11492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3935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22_2_TITLE - WHIT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dirty="0"/>
              <a:t>Click icon to add picture</a:t>
            </a:r>
          </a:p>
        </p:txBody>
      </p:sp>
      <p:grpSp>
        <p:nvGrpSpPr>
          <p:cNvPr id="11" name="Group 10">
            <a:extLst>
              <a:ext uri="{FF2B5EF4-FFF2-40B4-BE49-F238E27FC236}">
                <a16:creationId xmlns:a16="http://schemas.microsoft.com/office/drawing/2014/main" id="{C536BB15-AA6C-C047-9EFB-02BF4DCF6537}"/>
              </a:ext>
            </a:extLst>
          </p:cNvPr>
          <p:cNvGrpSpPr/>
          <p:nvPr userDrawn="1"/>
        </p:nvGrpSpPr>
        <p:grpSpPr>
          <a:xfrm>
            <a:off x="870115" y="4356100"/>
            <a:ext cx="5583493" cy="2273300"/>
            <a:chOff x="881703" y="4724400"/>
            <a:chExt cx="5240374" cy="2133600"/>
          </a:xfrm>
        </p:grpSpPr>
        <p:pic>
          <p:nvPicPr>
            <p:cNvPr id="3" name="Graphic 2">
              <a:extLst>
                <a:ext uri="{FF2B5EF4-FFF2-40B4-BE49-F238E27FC236}">
                  <a16:creationId xmlns:a16="http://schemas.microsoft.com/office/drawing/2014/main" id="{B6E3CFDA-96AA-E74B-BE65-6EBB35898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25725" y="4724400"/>
              <a:ext cx="1828800" cy="2133600"/>
            </a:xfrm>
            <a:prstGeom prst="rect">
              <a:avLst/>
            </a:prstGeom>
          </p:spPr>
        </p:pic>
        <p:pic>
          <p:nvPicPr>
            <p:cNvPr id="6" name="Graphic 5">
              <a:extLst>
                <a:ext uri="{FF2B5EF4-FFF2-40B4-BE49-F238E27FC236}">
                  <a16:creationId xmlns:a16="http://schemas.microsoft.com/office/drawing/2014/main" id="{45A80116-09A3-EE4D-88BC-BDF357E1585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15010" y="4876800"/>
              <a:ext cx="1507067" cy="1828800"/>
            </a:xfrm>
            <a:prstGeom prst="rect">
              <a:avLst/>
            </a:prstGeom>
          </p:spPr>
        </p:pic>
        <p:pic>
          <p:nvPicPr>
            <p:cNvPr id="10" name="Picture 9">
              <a:extLst>
                <a:ext uri="{FF2B5EF4-FFF2-40B4-BE49-F238E27FC236}">
                  <a16:creationId xmlns:a16="http://schemas.microsoft.com/office/drawing/2014/main" id="{AF533670-5326-9A48-98DA-469D609882A3}"/>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881703" y="4812405"/>
              <a:ext cx="1592747" cy="1964149"/>
            </a:xfrm>
            <a:prstGeom prst="rect">
              <a:avLst/>
            </a:prstGeom>
          </p:spPr>
        </p:pic>
      </p:grpSp>
      <p:pic>
        <p:nvPicPr>
          <p:cNvPr id="8" name="Picture 7" title="Humana Logo">
            <a:extLst>
              <a:ext uri="{FF2B5EF4-FFF2-40B4-BE49-F238E27FC236}">
                <a16:creationId xmlns:a16="http://schemas.microsoft.com/office/drawing/2014/main" id="{B86135B1-CA30-DE43-BD60-1762B136A7CF}"/>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914400" y="633379"/>
            <a:ext cx="1446306" cy="281021"/>
          </a:xfrm>
          <a:prstGeom prst="rect">
            <a:avLst/>
          </a:prstGeom>
        </p:spPr>
      </p:pic>
      <p:sp>
        <p:nvSpPr>
          <p:cNvPr id="17" name="Date Placeholder 3">
            <a:extLst>
              <a:ext uri="{FF2B5EF4-FFF2-40B4-BE49-F238E27FC236}">
                <a16:creationId xmlns:a16="http://schemas.microsoft.com/office/drawing/2014/main" id="{E5F2E42A-EC05-122B-0B89-36CE877CA81B}"/>
              </a:ext>
            </a:extLst>
          </p:cNvPr>
          <p:cNvSpPr>
            <a:spLocks noGrp="1"/>
          </p:cNvSpPr>
          <p:nvPr>
            <p:ph type="dt" sz="half" idx="2"/>
          </p:nvPr>
        </p:nvSpPr>
        <p:spPr>
          <a:xfrm>
            <a:off x="874712" y="3227440"/>
            <a:ext cx="5586247" cy="365125"/>
          </a:xfrm>
          <a:prstGeom prst="rect">
            <a:avLst/>
          </a:prstGeom>
        </p:spPr>
        <p:txBody>
          <a:bodyPr vert="horz" lIns="0" tIns="0" rIns="0" bIns="0" rtlCol="0" anchor="t" anchorCtr="0"/>
          <a:lstStyle>
            <a:lvl1pPr algn="l">
              <a:defRPr sz="2400">
                <a:solidFill>
                  <a:schemeClr val="tx2"/>
                </a:solidFill>
              </a:defRPr>
            </a:lvl1pPr>
          </a:lstStyle>
          <a:p>
            <a:endParaRPr lang="en-US" dirty="0"/>
          </a:p>
        </p:txBody>
      </p:sp>
      <p:sp>
        <p:nvSpPr>
          <p:cNvPr id="2" name="Guides" hidden="1">
            <a:extLst>
              <a:ext uri="{FF2B5EF4-FFF2-40B4-BE49-F238E27FC236}">
                <a16:creationId xmlns:a16="http://schemas.microsoft.com/office/drawing/2014/main" id="{ED1A3B69-B65A-161A-A4FA-59B9EA2EF57C}"/>
              </a:ext>
            </a:extLst>
          </p:cNvPr>
          <p:cNvSpPr/>
          <p:nvPr userDrawn="1">
            <p:custDataLst>
              <p:tags r:id="rId1"/>
            </p:custDataLst>
          </p:nvPr>
        </p:nvSpPr>
        <p:spPr>
          <a:xfrm>
            <a:off x="0" y="0"/>
            <a:ext cx="635000" cy="254000"/>
          </a:xfrm>
          <a:prstGeom prst="rect">
            <a:avLst/>
          </a:prstGeom>
          <a:solidFill>
            <a:srgbClr val="FFFFFF">
              <a:alpha val="0"/>
            </a:srgb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rgbClr val="FFFFFF"/>
              </a:solidFill>
            </a:endParaRPr>
          </a:p>
        </p:txBody>
      </p:sp>
      <p:sp>
        <p:nvSpPr>
          <p:cNvPr id="12" name="Title 6">
            <a:extLst>
              <a:ext uri="{FF2B5EF4-FFF2-40B4-BE49-F238E27FC236}">
                <a16:creationId xmlns:a16="http://schemas.microsoft.com/office/drawing/2014/main" id="{4FD073E9-C119-DDC8-EDD1-2DB903AC0E46}"/>
              </a:ext>
            </a:extLst>
          </p:cNvPr>
          <p:cNvSpPr>
            <a:spLocks noGrp="1"/>
          </p:cNvSpPr>
          <p:nvPr>
            <p:ph type="title"/>
          </p:nvPr>
        </p:nvSpPr>
        <p:spPr>
          <a:xfrm>
            <a:off x="870116" y="1485267"/>
            <a:ext cx="5586248" cy="1742173"/>
          </a:xfrm>
        </p:spPr>
        <p:txBody>
          <a:bodyPr/>
          <a:lstStyle>
            <a:lvl1pPr>
              <a:defRPr>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511051643"/>
      </p:ext>
    </p:extLst>
  </p:cSld>
  <p:clrMapOvr>
    <a:masterClrMapping/>
  </p:clrMapOvr>
  <p:extLst>
    <p:ext uri="{DCECCB84-F9BA-43D5-87BE-67443E8EF086}">
      <p15:sldGuideLst xmlns:p15="http://schemas.microsoft.com/office/powerpoint/2012/main">
        <p15:guide id="1" pos="551" userDrawn="1">
          <p15:clr>
            <a:srgbClr val="FBAE40"/>
          </p15:clr>
        </p15:guide>
        <p15:guide id="2" pos="4067" userDrawn="1">
          <p15:clr>
            <a:srgbClr val="FBAE40"/>
          </p15:clr>
        </p15:guide>
        <p15:guide id="3" orient="horz" pos="935" userDrawn="1">
          <p15:clr>
            <a:srgbClr val="FBAE40"/>
          </p15:clr>
        </p15:guide>
        <p15:guide id="4" orient="horz" pos="2273"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02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3" name="Rectangle 2">
            <a:extLst>
              <a:ext uri="{FF2B5EF4-FFF2-40B4-BE49-F238E27FC236}">
                <a16:creationId xmlns:a16="http://schemas.microsoft.com/office/drawing/2014/main" id="{861D51AE-9DA2-2F14-43F1-52A1C6D768FB}"/>
              </a:ext>
            </a:extLst>
          </p:cNvPr>
          <p:cNvSpPr/>
          <p:nvPr userDrawn="1"/>
        </p:nvSpPr>
        <p:spPr>
          <a:xfrm>
            <a:off x="-1" y="0"/>
            <a:ext cx="320041" cy="68580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3967B301-6588-7587-A4E9-3BEEB22D91A7}"/>
              </a:ext>
            </a:extLst>
          </p:cNvPr>
          <p:cNvSpPr/>
          <p:nvPr userDrawn="1"/>
        </p:nvSpPr>
        <p:spPr>
          <a:xfrm>
            <a:off x="0" y="6248400"/>
            <a:ext cx="1042416" cy="6096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9" name="Oval 8">
            <a:extLst>
              <a:ext uri="{FF2B5EF4-FFF2-40B4-BE49-F238E27FC236}">
                <a16:creationId xmlns:a16="http://schemas.microsoft.com/office/drawing/2014/main" id="{8DD97559-BCDE-848A-E694-C7594D21CC4A}"/>
              </a:ext>
            </a:extLst>
          </p:cNvPr>
          <p:cNvSpPr/>
          <p:nvPr userDrawn="1"/>
        </p:nvSpPr>
        <p:spPr>
          <a:xfrm>
            <a:off x="320040" y="5513522"/>
            <a:ext cx="1344168" cy="1344478"/>
          </a:xfrm>
          <a:prstGeom prst="ellipse">
            <a:avLst/>
          </a:prstGeom>
          <a:solidFill>
            <a:schemeClr val="bg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40080" y="6021328"/>
            <a:ext cx="1513612" cy="603504"/>
          </a:xfrm>
          <a:prstGeom prst="rect">
            <a:avLst/>
          </a:prstGeom>
        </p:spPr>
      </p:pic>
    </p:spTree>
    <p:extLst>
      <p:ext uri="{BB962C8B-B14F-4D97-AF65-F5344CB8AC3E}">
        <p14:creationId xmlns:p14="http://schemas.microsoft.com/office/powerpoint/2010/main" val="1661600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022_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p>
            <a:r>
              <a:rPr lang="en-US"/>
              <a:t>Footer</a:t>
            </a:r>
            <a:endParaRPr lang="en-US" dirty="0"/>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1" name="Group 10">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4" name="Picture 13"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803006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2022_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p>
            <a:r>
              <a:rPr lang="en-US"/>
              <a:t>Footer</a:t>
            </a:r>
            <a:endParaRPr lang="en-US" dirty="0"/>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4244328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022_3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871" y="6021328"/>
            <a:ext cx="1685821" cy="736508"/>
          </a:xfrm>
          <a:prstGeom prst="rect">
            <a:avLst/>
          </a:prstGeom>
        </p:spPr>
      </p:pic>
    </p:spTree>
    <p:extLst>
      <p:ext uri="{BB962C8B-B14F-4D97-AF65-F5344CB8AC3E}">
        <p14:creationId xmlns:p14="http://schemas.microsoft.com/office/powerpoint/2010/main" val="4753820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027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a:xfrm>
            <a:off x="966355" y="365760"/>
            <a:ext cx="11137392" cy="603504"/>
          </a:xfrm>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035" y="6021328"/>
            <a:ext cx="1685821" cy="736508"/>
          </a:xfrm>
          <a:prstGeom prst="rect">
            <a:avLst/>
          </a:prstGeom>
        </p:spPr>
      </p:pic>
      <p:sp>
        <p:nvSpPr>
          <p:cNvPr id="4" name="Picture Placeholder 3">
            <a:extLst>
              <a:ext uri="{FF2B5EF4-FFF2-40B4-BE49-F238E27FC236}">
                <a16:creationId xmlns:a16="http://schemas.microsoft.com/office/drawing/2014/main" id="{B76306BC-9976-DC0D-CF2A-8061143B1686}"/>
              </a:ext>
            </a:extLst>
          </p:cNvPr>
          <p:cNvSpPr>
            <a:spLocks noGrp="1"/>
          </p:cNvSpPr>
          <p:nvPr>
            <p:ph type="pic" sz="quarter" idx="12"/>
          </p:nvPr>
        </p:nvSpPr>
        <p:spPr>
          <a:xfrm>
            <a:off x="0" y="0"/>
            <a:ext cx="613064" cy="6858000"/>
          </a:xfrm>
          <a:solidFill>
            <a:schemeClr val="accent1"/>
          </a:solidFill>
        </p:spPr>
        <p:txBody>
          <a:bodyPr/>
          <a:lstStyle/>
          <a:p>
            <a:endParaRPr lang="en-US" dirty="0"/>
          </a:p>
        </p:txBody>
      </p:sp>
    </p:spTree>
    <p:extLst>
      <p:ext uri="{BB962C8B-B14F-4D97-AF65-F5344CB8AC3E}">
        <p14:creationId xmlns:p14="http://schemas.microsoft.com/office/powerpoint/2010/main" val="3624552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27 w 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a:xfrm>
            <a:off x="966355" y="365760"/>
            <a:ext cx="11137392" cy="603504"/>
          </a:xfrm>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8035" y="6021328"/>
            <a:ext cx="1685821" cy="736508"/>
          </a:xfrm>
          <a:prstGeom prst="rect">
            <a:avLst/>
          </a:prstGeom>
        </p:spPr>
      </p:pic>
      <p:sp>
        <p:nvSpPr>
          <p:cNvPr id="4" name="Picture Placeholder 3">
            <a:extLst>
              <a:ext uri="{FF2B5EF4-FFF2-40B4-BE49-F238E27FC236}">
                <a16:creationId xmlns:a16="http://schemas.microsoft.com/office/drawing/2014/main" id="{B76306BC-9976-DC0D-CF2A-8061143B1686}"/>
              </a:ext>
            </a:extLst>
          </p:cNvPr>
          <p:cNvSpPr>
            <a:spLocks noGrp="1"/>
          </p:cNvSpPr>
          <p:nvPr>
            <p:ph type="pic" sz="quarter" idx="12"/>
          </p:nvPr>
        </p:nvSpPr>
        <p:spPr>
          <a:xfrm>
            <a:off x="0" y="0"/>
            <a:ext cx="613064" cy="6858000"/>
          </a:xfrm>
          <a:solidFill>
            <a:schemeClr val="accent1"/>
          </a:solidFill>
        </p:spPr>
        <p:txBody>
          <a:bodyPr/>
          <a:lstStyle/>
          <a:p>
            <a:endParaRPr lang="en-US" dirty="0"/>
          </a:p>
        </p:txBody>
      </p:sp>
      <p:pic>
        <p:nvPicPr>
          <p:cNvPr id="5" name="Picture 4">
            <a:extLst>
              <a:ext uri="{FF2B5EF4-FFF2-40B4-BE49-F238E27FC236}">
                <a16:creationId xmlns:a16="http://schemas.microsoft.com/office/drawing/2014/main" id="{4D7B7AFC-F58B-D7E2-8037-A6EA676F0A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690906" y="1875895"/>
            <a:ext cx="2545397" cy="3028614"/>
          </a:xfrm>
          <a:prstGeom prst="rect">
            <a:avLst/>
          </a:prstGeom>
        </p:spPr>
      </p:pic>
    </p:spTree>
    <p:extLst>
      <p:ext uri="{BB962C8B-B14F-4D97-AF65-F5344CB8AC3E}">
        <p14:creationId xmlns:p14="http://schemas.microsoft.com/office/powerpoint/2010/main" val="3745506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22_4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p>
            <a:r>
              <a:rPr lang="en-US"/>
              <a:t>Footer</a:t>
            </a:r>
            <a:endParaRPr lang="en-US" dirty="0"/>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3919257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22_1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871" y="6021328"/>
            <a:ext cx="1685821" cy="736508"/>
          </a:xfrm>
          <a:prstGeom prst="rect">
            <a:avLst/>
          </a:prstGeom>
        </p:spPr>
      </p:pic>
    </p:spTree>
    <p:extLst>
      <p:ext uri="{BB962C8B-B14F-4D97-AF65-F5344CB8AC3E}">
        <p14:creationId xmlns:p14="http://schemas.microsoft.com/office/powerpoint/2010/main" val="1557871910"/>
      </p:ext>
    </p:extLst>
  </p:cSld>
  <p:clrMapOvr>
    <a:masterClrMapping/>
  </p:clrMapOvr>
  <p:extLst>
    <p:ext uri="{DCECCB84-F9BA-43D5-87BE-67443E8EF086}">
      <p15:sldGuideLst xmlns:p15="http://schemas.microsoft.com/office/powerpoint/2012/main">
        <p15:guide id="1" pos="432" userDrawn="1">
          <p15:clr>
            <a:srgbClr val="FBAE40"/>
          </p15:clr>
        </p15:guide>
        <p15:guide id="2" orient="horz" pos="40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22_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p:nvPr>
        </p:nvSpPr>
        <p:spPr>
          <a:xfrm>
            <a:off x="687028" y="1463040"/>
            <a:ext cx="11137392" cy="4572000"/>
          </a:xfrm>
        </p:spPr>
        <p:txBody>
          <a:bodyPr/>
          <a:lstStyle>
            <a:lvl1pPr marL="0" indent="0">
              <a:buNone/>
              <a:defRPr>
                <a:latin typeface="Calibri" panose="020F0502020204030204" pitchFamily="34" charset="0"/>
              </a:defRPr>
            </a:lvl1pPr>
            <a:lvl2pPr>
              <a:defRPr sz="1900"/>
            </a:lvl2pPr>
            <a:lvl3pPr>
              <a:defRPr/>
            </a:lvl3pPr>
            <a:lvl4pPr>
              <a:defRPr/>
            </a:lvl4pPr>
            <a:lvl5pPr>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a:p>
            <a:pPr lvl="1"/>
            <a:endParaRPr lang="en-US" dirty="0"/>
          </a:p>
          <a:p>
            <a:pPr lvl="0"/>
            <a:endParaRPr lang="en-US" dirty="0"/>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p:txBody>
          <a:bodyPr/>
          <a:lstStyle/>
          <a:p>
            <a:r>
              <a:rPr lang="en-US"/>
              <a:t>Footer</a:t>
            </a:r>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1" name="Group 10">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4" name="Picture 13"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928569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22_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2916958" y="365760"/>
            <a:ext cx="8909282" cy="603504"/>
          </a:xfrm>
        </p:spPr>
        <p:txBody>
          <a:bodyPr/>
          <a:lstStyle>
            <a:lvl1pPr>
              <a:defRPr sz="3600" b="1">
                <a:solidFill>
                  <a:srgbClr val="5C9A1B"/>
                </a:solidFill>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p:nvPr>
        </p:nvSpPr>
        <p:spPr>
          <a:xfrm>
            <a:off x="2916958" y="2019300"/>
            <a:ext cx="8906233" cy="3962400"/>
          </a:xfrm>
        </p:spPr>
        <p:txBody>
          <a:bodyPr/>
          <a:lstStyle>
            <a:lvl1pPr marL="0" indent="0">
              <a:lnSpc>
                <a:spcPct val="100000"/>
              </a:lnSpc>
              <a:buClr>
                <a:schemeClr val="tx1"/>
              </a:buClr>
              <a:buFont typeface="+mj-lt"/>
              <a:buNone/>
              <a:defRPr>
                <a:latin typeface="Calibri" panose="020F0502020204030204" pitchFamily="34" charset="0"/>
              </a:defRPr>
            </a:lvl1pPr>
            <a:lvl2pPr marL="304815" indent="0">
              <a:buNone/>
              <a:defRPr sz="1900"/>
            </a:lvl2pPr>
            <a:lvl3pPr marL="670594">
              <a:defRPr/>
            </a:lvl3pPr>
            <a:lvl4pPr marL="853483">
              <a:defRPr/>
            </a:lvl4pPr>
            <a:lvl5pPr marL="1036372">
              <a:defRPr/>
            </a:lvl5pPr>
            <a:lvl6pPr marL="1219261">
              <a:defRPr/>
            </a:lvl6pPr>
            <a:lvl7pPr marL="1402150">
              <a:defRPr/>
            </a:lvl7pPr>
            <a:lvl8pPr marL="1585039">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lvl1pPr>
              <a:defRPr>
                <a:latin typeface="+mn-lt"/>
              </a:defRPr>
            </a:lvl1pPr>
          </a:lstStyle>
          <a:p>
            <a:r>
              <a:rPr lang="en-US"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194560" cy="6858000"/>
          </a:xfrm>
          <a:prstGeom prst="rect">
            <a:avLst/>
          </a:prstGeom>
        </p:spPr>
      </p:pic>
    </p:spTree>
    <p:extLst>
      <p:ext uri="{BB962C8B-B14F-4D97-AF65-F5344CB8AC3E}">
        <p14:creationId xmlns:p14="http://schemas.microsoft.com/office/powerpoint/2010/main" val="4588072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22_1_AGEND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2916958" y="365760"/>
            <a:ext cx="8909282" cy="603504"/>
          </a:xfrm>
        </p:spPr>
        <p:txBody>
          <a:bodyPr/>
          <a:lstStyle>
            <a:lvl1pPr>
              <a:defRPr sz="3600" b="1">
                <a:solidFill>
                  <a:schemeClr val="tx2"/>
                </a:solidFill>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p:nvPr>
        </p:nvSpPr>
        <p:spPr>
          <a:xfrm>
            <a:off x="2916958" y="2080260"/>
            <a:ext cx="8906233" cy="4572000"/>
          </a:xfrm>
        </p:spPr>
        <p:txBody>
          <a:bodyPr/>
          <a:lstStyle>
            <a:lvl1pPr marL="304815" indent="-304815">
              <a:lnSpc>
                <a:spcPct val="100000"/>
              </a:lnSpc>
              <a:buClr>
                <a:schemeClr val="tx2"/>
              </a:buClr>
              <a:buFont typeface="+mj-lt"/>
              <a:buAutoNum type="arabicPeriod"/>
              <a:defRPr>
                <a:solidFill>
                  <a:schemeClr val="tx2"/>
                </a:solidFill>
                <a:latin typeface="Calibri" panose="020F0502020204030204" pitchFamily="34" charset="0"/>
              </a:defRPr>
            </a:lvl1pPr>
            <a:lvl2pPr marL="487704" indent="-182889">
              <a:buClr>
                <a:schemeClr val="tx2"/>
              </a:buClr>
              <a:defRPr sz="1900">
                <a:solidFill>
                  <a:schemeClr val="tx2"/>
                </a:solidFill>
              </a:defRPr>
            </a:lvl2pPr>
            <a:lvl3pPr marL="670594">
              <a:buClr>
                <a:schemeClr val="tx2"/>
              </a:buClr>
              <a:defRPr>
                <a:solidFill>
                  <a:schemeClr val="tx2"/>
                </a:solidFill>
              </a:defRPr>
            </a:lvl3pPr>
            <a:lvl4pPr marL="853483">
              <a:buClr>
                <a:schemeClr val="tx2"/>
              </a:buClr>
              <a:defRPr>
                <a:solidFill>
                  <a:schemeClr val="tx2"/>
                </a:solidFill>
              </a:defRPr>
            </a:lvl4pPr>
            <a:lvl5pPr marL="1036372">
              <a:buClr>
                <a:schemeClr val="tx2"/>
              </a:buClr>
              <a:defRPr>
                <a:solidFill>
                  <a:schemeClr val="tx2"/>
                </a:solidFill>
              </a:defRPr>
            </a:lvl5pPr>
            <a:lvl6pPr marL="1219261">
              <a:buClr>
                <a:schemeClr val="tx2"/>
              </a:buClr>
              <a:defRPr>
                <a:solidFill>
                  <a:schemeClr val="tx2"/>
                </a:solidFill>
              </a:defRPr>
            </a:lvl6pPr>
            <a:lvl7pPr marL="1402150">
              <a:buClr>
                <a:schemeClr val="tx2"/>
              </a:buClr>
              <a:defRPr>
                <a:solidFill>
                  <a:schemeClr val="tx2"/>
                </a:solidFill>
              </a:defRPr>
            </a:lvl7pPr>
            <a:lvl8pPr marL="1585039">
              <a:buClr>
                <a:schemeClr val="tx2"/>
              </a:buClr>
              <a:defRPr>
                <a:solidFill>
                  <a:schemeClr val="tx2"/>
                </a:solidFill>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a:p>
            <a:pPr lvl="1"/>
            <a:endParaRPr lang="en-US" dirty="0"/>
          </a:p>
          <a:p>
            <a:pPr lvl="0"/>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lvl1pPr>
              <a:defRPr>
                <a:latin typeface="Calibri" panose="020F0502020204030204" pitchFamily="34" charset="0"/>
                <a:cs typeface="Calibri" panose="020F0502020204030204" pitchFamily="34" charset="0"/>
              </a:defRPr>
            </a:lvl1p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194560" cy="6858000"/>
          </a:xfrm>
          <a:prstGeom prst="rect">
            <a:avLst/>
          </a:prstGeom>
        </p:spPr>
      </p:pic>
    </p:spTree>
    <p:extLst>
      <p:ext uri="{BB962C8B-B14F-4D97-AF65-F5344CB8AC3E}">
        <p14:creationId xmlns:p14="http://schemas.microsoft.com/office/powerpoint/2010/main" val="3959407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022_SPEAKER SLIDE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A140E-C3B9-7249-8B71-09A343E86A9A}"/>
              </a:ext>
            </a:extLst>
          </p:cNvPr>
          <p:cNvSpPr>
            <a:spLocks noGrp="1"/>
          </p:cNvSpPr>
          <p:nvPr userDrawn="1">
            <p:ph type="title"/>
          </p:nvPr>
        </p:nvSpPr>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11" name="Picture Placeholder 12"/>
          <p:cNvSpPr>
            <a:spLocks noGrp="1"/>
          </p:cNvSpPr>
          <p:nvPr userDrawn="1">
            <p:ph type="pic" sz="quarter" idx="11"/>
          </p:nvPr>
        </p:nvSpPr>
        <p:spPr>
          <a:xfrm>
            <a:off x="3586599" y="2148447"/>
            <a:ext cx="1633728" cy="1633728"/>
          </a:xfrm>
          <a:prstGeom prst="roundRect">
            <a:avLst>
              <a:gd name="adj" fmla="val 0"/>
            </a:avLst>
          </a:prstGeom>
          <a:solidFill>
            <a:schemeClr val="bg1"/>
          </a:solidFill>
          <a:ln w="25400">
            <a:noFill/>
          </a:ln>
        </p:spPr>
        <p:txBody>
          <a:bodyPr/>
          <a:lstStyle>
            <a:lvl1pPr>
              <a:defRPr sz="1333"/>
            </a:lvl1pPr>
          </a:lstStyle>
          <a:p>
            <a:r>
              <a:rPr lang="en-US"/>
              <a:t>Click icon to add picture</a:t>
            </a:r>
            <a:endParaRPr lang="uk-UA"/>
          </a:p>
        </p:txBody>
      </p:sp>
      <p:sp>
        <p:nvSpPr>
          <p:cNvPr id="3" name="Text Placeholder 2">
            <a:extLst>
              <a:ext uri="{FF2B5EF4-FFF2-40B4-BE49-F238E27FC236}">
                <a16:creationId xmlns:a16="http://schemas.microsoft.com/office/drawing/2014/main" id="{DCB85BD6-1A03-1946-9B62-D5C7E43C47BF}"/>
              </a:ext>
            </a:extLst>
          </p:cNvPr>
          <p:cNvSpPr>
            <a:spLocks noGrp="1"/>
          </p:cNvSpPr>
          <p:nvPr userDrawn="1">
            <p:ph type="body" sz="quarter" idx="15" hasCustomPrompt="1"/>
          </p:nvPr>
        </p:nvSpPr>
        <p:spPr>
          <a:xfrm>
            <a:off x="2916959" y="3968984"/>
            <a:ext cx="296127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10" name="Picture Placeholder 12"/>
          <p:cNvSpPr>
            <a:spLocks noGrp="1"/>
          </p:cNvSpPr>
          <p:nvPr userDrawn="1">
            <p:ph type="pic" sz="quarter" idx="12"/>
          </p:nvPr>
        </p:nvSpPr>
        <p:spPr>
          <a:xfrm>
            <a:off x="7302859" y="2148447"/>
            <a:ext cx="1633728" cy="1633728"/>
          </a:xfrm>
          <a:prstGeom prst="roundRect">
            <a:avLst>
              <a:gd name="adj" fmla="val 0"/>
            </a:avLst>
          </a:prstGeom>
          <a:solidFill>
            <a:schemeClr val="bg1"/>
          </a:solidFill>
          <a:ln w="25400">
            <a:noFill/>
          </a:ln>
        </p:spPr>
        <p:txBody>
          <a:bodyPr/>
          <a:lstStyle>
            <a:lvl1pPr>
              <a:defRPr sz="1333"/>
            </a:lvl1pPr>
          </a:lstStyle>
          <a:p>
            <a:r>
              <a:rPr lang="en-US" dirty="0"/>
              <a:t>Click icon to add picture</a:t>
            </a:r>
            <a:endParaRPr lang="uk-UA" dirty="0"/>
          </a:p>
        </p:txBody>
      </p:sp>
      <p:sp>
        <p:nvSpPr>
          <p:cNvPr id="12" name="Text Placeholder 2">
            <a:extLst>
              <a:ext uri="{FF2B5EF4-FFF2-40B4-BE49-F238E27FC236}">
                <a16:creationId xmlns:a16="http://schemas.microsoft.com/office/drawing/2014/main" id="{E1169706-2771-1342-BC54-D83D997E21A0}"/>
              </a:ext>
            </a:extLst>
          </p:cNvPr>
          <p:cNvSpPr>
            <a:spLocks noGrp="1"/>
          </p:cNvSpPr>
          <p:nvPr userDrawn="1">
            <p:ph type="body" sz="quarter" idx="16" hasCustomPrompt="1"/>
          </p:nvPr>
        </p:nvSpPr>
        <p:spPr>
          <a:xfrm>
            <a:off x="6633219" y="3968984"/>
            <a:ext cx="296127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4" name="Footer Placeholder 3">
            <a:extLst>
              <a:ext uri="{FF2B5EF4-FFF2-40B4-BE49-F238E27FC236}">
                <a16:creationId xmlns:a16="http://schemas.microsoft.com/office/drawing/2014/main" id="{26D083DF-F4A2-154D-AA9B-C4ECB7018587}"/>
              </a:ext>
            </a:extLst>
          </p:cNvPr>
          <p:cNvSpPr>
            <a:spLocks noGrp="1"/>
          </p:cNvSpPr>
          <p:nvPr userDrawn="1">
            <p:ph type="ftr" sz="quarter" idx="19"/>
          </p:nvPr>
        </p:nvSpPr>
        <p:spPr/>
        <p:txBody>
          <a:bodyPr/>
          <a:lstStyle/>
          <a:p>
            <a:r>
              <a:rPr lang="en-US"/>
              <a:t>Footer</a:t>
            </a:r>
            <a:endParaRPr lang="en-US" dirty="0"/>
          </a:p>
        </p:txBody>
      </p:sp>
      <p:sp>
        <p:nvSpPr>
          <p:cNvPr id="7" name="Slide Number Placeholder 6">
            <a:extLst>
              <a:ext uri="{FF2B5EF4-FFF2-40B4-BE49-F238E27FC236}">
                <a16:creationId xmlns:a16="http://schemas.microsoft.com/office/drawing/2014/main" id="{D01172D9-C10D-224D-99BD-8F93F0014515}"/>
              </a:ext>
            </a:extLst>
          </p:cNvPr>
          <p:cNvSpPr>
            <a:spLocks noGrp="1"/>
          </p:cNvSpPr>
          <p:nvPr userDrawn="1">
            <p:ph type="sldNum" sz="quarter" idx="18"/>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7" name="Group 16">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9" name="Picture 18">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20" name="Picture 19"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704525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022_SPEAKER SLIDE -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A140E-C3B9-7249-8B71-09A343E86A9A}"/>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9" name="Picture Placeholder 12">
            <a:extLst>
              <a:ext uri="{FF2B5EF4-FFF2-40B4-BE49-F238E27FC236}">
                <a16:creationId xmlns:a16="http://schemas.microsoft.com/office/drawing/2014/main" id="{56D570B6-EDA8-D549-8E95-F9AE4E934A03}"/>
              </a:ext>
            </a:extLst>
          </p:cNvPr>
          <p:cNvSpPr>
            <a:spLocks noGrp="1"/>
          </p:cNvSpPr>
          <p:nvPr>
            <p:ph type="pic" sz="quarter" idx="19"/>
          </p:nvPr>
        </p:nvSpPr>
        <p:spPr>
          <a:xfrm>
            <a:off x="2465855" y="2144266"/>
            <a:ext cx="1633728" cy="1633728"/>
          </a:xfrm>
          <a:prstGeom prst="roundRect">
            <a:avLst>
              <a:gd name="adj" fmla="val 0"/>
            </a:avLst>
          </a:prstGeom>
          <a:solidFill>
            <a:schemeClr val="bg1"/>
          </a:solidFill>
          <a:ln w="25400">
            <a:noFill/>
          </a:ln>
        </p:spPr>
        <p:txBody>
          <a:bodyPr/>
          <a:lstStyle>
            <a:lvl1pPr>
              <a:defRPr sz="1333"/>
            </a:lvl1pPr>
          </a:lstStyle>
          <a:p>
            <a:r>
              <a:rPr lang="en-US"/>
              <a:t>Click icon to add picture</a:t>
            </a:r>
            <a:endParaRPr lang="uk-UA"/>
          </a:p>
        </p:txBody>
      </p:sp>
      <p:sp>
        <p:nvSpPr>
          <p:cNvPr id="16" name="Text Placeholder 2">
            <a:extLst>
              <a:ext uri="{FF2B5EF4-FFF2-40B4-BE49-F238E27FC236}">
                <a16:creationId xmlns:a16="http://schemas.microsoft.com/office/drawing/2014/main" id="{9E564787-CBDB-A747-8277-DB5B8577BE28}"/>
              </a:ext>
            </a:extLst>
          </p:cNvPr>
          <p:cNvSpPr>
            <a:spLocks noGrp="1"/>
          </p:cNvSpPr>
          <p:nvPr>
            <p:ph type="body" sz="quarter" idx="20" hasCustomPrompt="1"/>
          </p:nvPr>
        </p:nvSpPr>
        <p:spPr>
          <a:xfrm>
            <a:off x="2159513" y="3959624"/>
            <a:ext cx="222975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11" name="Picture Placeholder 12"/>
          <p:cNvSpPr>
            <a:spLocks noGrp="1"/>
          </p:cNvSpPr>
          <p:nvPr>
            <p:ph type="pic" sz="quarter" idx="11"/>
          </p:nvPr>
        </p:nvSpPr>
        <p:spPr>
          <a:xfrm>
            <a:off x="5438860" y="2144266"/>
            <a:ext cx="1633728" cy="1633728"/>
          </a:xfrm>
          <a:prstGeom prst="roundRect">
            <a:avLst>
              <a:gd name="adj" fmla="val 0"/>
            </a:avLst>
          </a:prstGeom>
          <a:solidFill>
            <a:schemeClr val="bg1"/>
          </a:solidFill>
          <a:ln w="25400">
            <a:noFill/>
          </a:ln>
        </p:spPr>
        <p:txBody>
          <a:bodyPr/>
          <a:lstStyle>
            <a:lvl1pPr>
              <a:defRPr sz="1333"/>
            </a:lvl1pPr>
          </a:lstStyle>
          <a:p>
            <a:r>
              <a:rPr lang="en-US" dirty="0"/>
              <a:t>Click icon to add picture</a:t>
            </a:r>
            <a:endParaRPr lang="uk-UA" dirty="0"/>
          </a:p>
        </p:txBody>
      </p:sp>
      <p:sp>
        <p:nvSpPr>
          <p:cNvPr id="3" name="Text Placeholder 2">
            <a:extLst>
              <a:ext uri="{FF2B5EF4-FFF2-40B4-BE49-F238E27FC236}">
                <a16:creationId xmlns:a16="http://schemas.microsoft.com/office/drawing/2014/main" id="{DCB85BD6-1A03-1946-9B62-D5C7E43C47BF}"/>
              </a:ext>
            </a:extLst>
          </p:cNvPr>
          <p:cNvSpPr>
            <a:spLocks noGrp="1"/>
          </p:cNvSpPr>
          <p:nvPr>
            <p:ph type="body" sz="quarter" idx="15" hasCustomPrompt="1"/>
          </p:nvPr>
        </p:nvSpPr>
        <p:spPr>
          <a:xfrm>
            <a:off x="5140843" y="3959624"/>
            <a:ext cx="2229763"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10" name="Picture Placeholder 12"/>
          <p:cNvSpPr>
            <a:spLocks noGrp="1"/>
          </p:cNvSpPr>
          <p:nvPr>
            <p:ph type="pic" sz="quarter" idx="12"/>
          </p:nvPr>
        </p:nvSpPr>
        <p:spPr>
          <a:xfrm>
            <a:off x="8406695" y="2144266"/>
            <a:ext cx="1633728" cy="1633728"/>
          </a:xfrm>
          <a:prstGeom prst="roundRect">
            <a:avLst>
              <a:gd name="adj" fmla="val 0"/>
            </a:avLst>
          </a:prstGeom>
          <a:solidFill>
            <a:schemeClr val="bg1"/>
          </a:solidFill>
          <a:ln w="25400">
            <a:noFill/>
          </a:ln>
        </p:spPr>
        <p:txBody>
          <a:bodyPr/>
          <a:lstStyle>
            <a:lvl1pPr>
              <a:defRPr sz="1333"/>
            </a:lvl1pPr>
          </a:lstStyle>
          <a:p>
            <a:r>
              <a:rPr lang="en-US"/>
              <a:t>Click icon to add picture</a:t>
            </a:r>
            <a:endParaRPr lang="uk-UA"/>
          </a:p>
        </p:txBody>
      </p:sp>
      <p:sp>
        <p:nvSpPr>
          <p:cNvPr id="12" name="Text Placeholder 2">
            <a:extLst>
              <a:ext uri="{FF2B5EF4-FFF2-40B4-BE49-F238E27FC236}">
                <a16:creationId xmlns:a16="http://schemas.microsoft.com/office/drawing/2014/main" id="{E1169706-2771-1342-BC54-D83D997E21A0}"/>
              </a:ext>
            </a:extLst>
          </p:cNvPr>
          <p:cNvSpPr>
            <a:spLocks noGrp="1"/>
          </p:cNvSpPr>
          <p:nvPr>
            <p:ph type="body" sz="quarter" idx="16" hasCustomPrompt="1"/>
          </p:nvPr>
        </p:nvSpPr>
        <p:spPr>
          <a:xfrm>
            <a:off x="8107991" y="3959624"/>
            <a:ext cx="2231136" cy="1599243"/>
          </a:xfrm>
        </p:spPr>
        <p:txBody>
          <a:bodyPr/>
          <a:lstStyle>
            <a:lvl1pPr algn="ctr">
              <a:defRPr sz="2800">
                <a:solidFill>
                  <a:schemeClr val="tx1"/>
                </a:solidFill>
                <a:latin typeface="Calibri" panose="020F0502020204030204" pitchFamily="34" charset="0"/>
              </a:defRPr>
            </a:lvl1pPr>
            <a:lvl2pPr marL="0" indent="0" algn="ctr">
              <a:buNone/>
              <a:defRPr sz="2000">
                <a:latin typeface="Calibri" panose="020F0502020204030204" pitchFamily="34" charset="0"/>
              </a:defRPr>
            </a:lvl2pPr>
            <a:lvl3pPr marL="6350" indent="0" algn="ctr">
              <a:buNone/>
              <a:tabLst/>
              <a:defRPr sz="1600"/>
            </a:lvl3pPr>
          </a:lstStyle>
          <a:p>
            <a:pPr lvl="0"/>
            <a:r>
              <a:rPr lang="en-US" dirty="0"/>
              <a:t>Name</a:t>
            </a:r>
          </a:p>
          <a:p>
            <a:pPr lvl="1"/>
            <a:r>
              <a:rPr lang="en-US" dirty="0"/>
              <a:t>Title</a:t>
            </a:r>
          </a:p>
          <a:p>
            <a:pPr lvl="2"/>
            <a:r>
              <a:rPr lang="en-US" dirty="0"/>
              <a:t>Brief bio copy</a:t>
            </a:r>
          </a:p>
        </p:txBody>
      </p:sp>
      <p:sp>
        <p:nvSpPr>
          <p:cNvPr id="4" name="Footer Placeholder 3">
            <a:extLst>
              <a:ext uri="{FF2B5EF4-FFF2-40B4-BE49-F238E27FC236}">
                <a16:creationId xmlns:a16="http://schemas.microsoft.com/office/drawing/2014/main" id="{DA42D0F9-08A4-0F4D-A0B4-2042E516E6C7}"/>
              </a:ext>
            </a:extLst>
          </p:cNvPr>
          <p:cNvSpPr>
            <a:spLocks noGrp="1"/>
          </p:cNvSpPr>
          <p:nvPr>
            <p:ph type="ftr" sz="quarter" idx="21"/>
          </p:nvPr>
        </p:nvSpPr>
        <p:spPr/>
        <p:txBody>
          <a:bodyPr/>
          <a:lstStyle/>
          <a:p>
            <a:r>
              <a:rPr lang="en-US"/>
              <a:t>Footer</a:t>
            </a:r>
            <a:endParaRPr lang="en-US" dirty="0"/>
          </a:p>
        </p:txBody>
      </p:sp>
      <p:sp>
        <p:nvSpPr>
          <p:cNvPr id="7" name="Slide Number Placeholder 6">
            <a:extLst>
              <a:ext uri="{FF2B5EF4-FFF2-40B4-BE49-F238E27FC236}">
                <a16:creationId xmlns:a16="http://schemas.microsoft.com/office/drawing/2014/main" id="{D01172D9-C10D-224D-99BD-8F93F0014515}"/>
              </a:ext>
            </a:extLst>
          </p:cNvPr>
          <p:cNvSpPr>
            <a:spLocks noGrp="1"/>
          </p:cNvSpPr>
          <p:nvPr>
            <p:ph type="sldNum" sz="quarter" idx="18"/>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9" name="Group 18">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20" name="Rectangle 19">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1" name="Picture 20">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22" name="Picture 21"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3455699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022_CENT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473DB-1F75-834F-927D-ADB5216B269C}"/>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685800" y="1463040"/>
            <a:ext cx="11137392" cy="4572000"/>
          </a:xfrm>
          <a:prstGeom prst="rect">
            <a:avLst/>
          </a:prstGeom>
        </p:spPr>
        <p:txBody>
          <a:bodyPr anchor="ctr"/>
          <a:lstStyle>
            <a:lvl1pPr marL="0" indent="0" algn="ctr">
              <a:lnSpc>
                <a:spcPct val="150000"/>
              </a:lnSpc>
              <a:buNone/>
              <a:defRPr sz="1900">
                <a:solidFill>
                  <a:schemeClr val="tx1"/>
                </a:solidFill>
              </a:defRPr>
            </a:lvl1pPr>
          </a:lstStyle>
          <a:p>
            <a:pPr lvl="0"/>
            <a:endParaRPr lang="en-US" dirty="0"/>
          </a:p>
        </p:txBody>
      </p:sp>
      <p:sp>
        <p:nvSpPr>
          <p:cNvPr id="4" name="Footer Placeholder 3">
            <a:extLst>
              <a:ext uri="{FF2B5EF4-FFF2-40B4-BE49-F238E27FC236}">
                <a16:creationId xmlns:a16="http://schemas.microsoft.com/office/drawing/2014/main" id="{73BA5E07-3F71-5443-8384-74F9B787AEFC}"/>
              </a:ext>
            </a:extLst>
          </p:cNvPr>
          <p:cNvSpPr>
            <a:spLocks noGrp="1"/>
          </p:cNvSpPr>
          <p:nvPr>
            <p:ph type="ftr" sz="quarter" idx="15"/>
          </p:nvPr>
        </p:nvSpPr>
        <p:spPr/>
        <p:txBody>
          <a:bodyPr/>
          <a:lstStyle/>
          <a:p>
            <a:r>
              <a:rPr lang="en-US"/>
              <a:t>Footer</a:t>
            </a:r>
            <a:endParaRPr lang="en-US" dirty="0"/>
          </a:p>
        </p:txBody>
      </p:sp>
      <p:sp>
        <p:nvSpPr>
          <p:cNvPr id="7" name="Slide Number Placeholder 6">
            <a:extLst>
              <a:ext uri="{FF2B5EF4-FFF2-40B4-BE49-F238E27FC236}">
                <a16:creationId xmlns:a16="http://schemas.microsoft.com/office/drawing/2014/main" id="{E82A76A7-610A-284F-8CBA-26689485FF52}"/>
              </a:ext>
            </a:extLst>
          </p:cNvPr>
          <p:cNvSpPr>
            <a:spLocks noGrp="1"/>
          </p:cNvSpPr>
          <p:nvPr>
            <p:ph type="sldNum" sz="quarter" idx="14"/>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5" name="Group 14">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7" name="Picture 16">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8" name="Picture 17"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40662343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022_QUOTE">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685800" y="1828800"/>
            <a:ext cx="11137392" cy="3044952"/>
          </a:xfrm>
          <a:prstGeom prst="rect">
            <a:avLst/>
          </a:prstGeom>
        </p:spPr>
        <p:txBody>
          <a:bodyPr anchor="ctr"/>
          <a:lstStyle>
            <a:lvl1pPr marL="0" indent="0" algn="ctr">
              <a:lnSpc>
                <a:spcPct val="100000"/>
              </a:lnSpc>
              <a:buNone/>
              <a:defRPr sz="3200">
                <a:solidFill>
                  <a:schemeClr val="tx1"/>
                </a:solidFill>
              </a:defRPr>
            </a:lvl1pPr>
          </a:lstStyle>
          <a:p>
            <a:pPr lvl="0"/>
            <a:endParaRPr lang="en-US" dirty="0"/>
          </a:p>
        </p:txBody>
      </p:sp>
      <p:sp>
        <p:nvSpPr>
          <p:cNvPr id="4" name="Footer Placeholder 3">
            <a:extLst>
              <a:ext uri="{FF2B5EF4-FFF2-40B4-BE49-F238E27FC236}">
                <a16:creationId xmlns:a16="http://schemas.microsoft.com/office/drawing/2014/main" id="{CFB950B3-1F1A-9A44-8C60-DC7B00458312}"/>
              </a:ext>
            </a:extLst>
          </p:cNvPr>
          <p:cNvSpPr>
            <a:spLocks noGrp="1"/>
          </p:cNvSpPr>
          <p:nvPr>
            <p:ph type="ftr" sz="quarter" idx="15"/>
          </p:nvPr>
        </p:nvSpPr>
        <p:spPr/>
        <p:txBody>
          <a:bodyPr/>
          <a:lstStyle/>
          <a:p>
            <a:r>
              <a:rPr lang="en-US"/>
              <a:t>Footer</a:t>
            </a:r>
            <a:endParaRPr lang="en-US" dirty="0"/>
          </a:p>
        </p:txBody>
      </p:sp>
      <p:sp>
        <p:nvSpPr>
          <p:cNvPr id="3" name="Slide Number Placeholder 2">
            <a:extLst>
              <a:ext uri="{FF2B5EF4-FFF2-40B4-BE49-F238E27FC236}">
                <a16:creationId xmlns:a16="http://schemas.microsoft.com/office/drawing/2014/main" id="{8A423E85-AE4F-9A4A-9A32-BC2475460C74}"/>
              </a:ext>
            </a:extLst>
          </p:cNvPr>
          <p:cNvSpPr>
            <a:spLocks noGrp="1"/>
          </p:cNvSpPr>
          <p:nvPr>
            <p:ph type="sldNum" sz="quarter" idx="14"/>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4" name="Group 13">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5" name="Rectangle 14">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6" name="Picture 15">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7" name="Picture 16"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15114280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22_MAKE A STATMEN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8D6957-8385-BA41-AC67-96E9BF1EE284}"/>
              </a:ext>
            </a:extLst>
          </p:cNvPr>
          <p:cNvSpPr>
            <a:spLocks noGrp="1"/>
          </p:cNvSpPr>
          <p:nvPr userDrawn="1">
            <p:ph type="body" sz="quarter" idx="13"/>
          </p:nvPr>
        </p:nvSpPr>
        <p:spPr>
          <a:xfrm>
            <a:off x="685799" y="2095150"/>
            <a:ext cx="4443984" cy="2667701"/>
          </a:xfrm>
        </p:spPr>
        <p:txBody>
          <a:bodyPr anchor="ctr"/>
          <a:lstStyle>
            <a:lvl1pPr>
              <a:defRPr sz="5400">
                <a:solidFill>
                  <a:schemeClr val="tx1"/>
                </a:solidFill>
                <a:latin typeface="+mj-lt"/>
              </a:defRPr>
            </a:lvl1pPr>
          </a:lstStyle>
          <a:p>
            <a:pPr lvl="0"/>
            <a:endParaRPr lang="en-US" dirty="0"/>
          </a:p>
        </p:txBody>
      </p:sp>
      <p:sp>
        <p:nvSpPr>
          <p:cNvPr id="6" name="Text Placeholder 3">
            <a:extLst>
              <a:ext uri="{FF2B5EF4-FFF2-40B4-BE49-F238E27FC236}">
                <a16:creationId xmlns:a16="http://schemas.microsoft.com/office/drawing/2014/main" id="{44254290-7DE3-6B44-8595-33F864E0761D}"/>
              </a:ext>
            </a:extLst>
          </p:cNvPr>
          <p:cNvSpPr>
            <a:spLocks noGrp="1"/>
          </p:cNvSpPr>
          <p:nvPr userDrawn="1">
            <p:ph type="body" sz="quarter" idx="12"/>
          </p:nvPr>
        </p:nvSpPr>
        <p:spPr>
          <a:xfrm>
            <a:off x="5522298" y="2095150"/>
            <a:ext cx="6300894" cy="2667701"/>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4" name="Footer Placeholder 3">
            <a:extLst>
              <a:ext uri="{FF2B5EF4-FFF2-40B4-BE49-F238E27FC236}">
                <a16:creationId xmlns:a16="http://schemas.microsoft.com/office/drawing/2014/main" id="{5312AA11-764E-7047-9DB2-3929FBD5C174}"/>
              </a:ext>
            </a:extLst>
          </p:cNvPr>
          <p:cNvSpPr>
            <a:spLocks noGrp="1"/>
          </p:cNvSpPr>
          <p:nvPr userDrawn="1">
            <p:ph type="ftr" sz="quarter" idx="16"/>
          </p:nvPr>
        </p:nvSpPr>
        <p:spPr/>
        <p:txBody>
          <a:bodyPr/>
          <a:lstStyle/>
          <a:p>
            <a:r>
              <a:rPr lang="en-US"/>
              <a:t>Footer</a:t>
            </a:r>
            <a:endParaRPr lang="en-US" dirty="0"/>
          </a:p>
        </p:txBody>
      </p:sp>
      <p:sp>
        <p:nvSpPr>
          <p:cNvPr id="7" name="Slide Number Placeholder 6">
            <a:extLst>
              <a:ext uri="{FF2B5EF4-FFF2-40B4-BE49-F238E27FC236}">
                <a16:creationId xmlns:a16="http://schemas.microsoft.com/office/drawing/2014/main" id="{F2E93802-628D-014A-8342-91C92F75B630}"/>
              </a:ext>
            </a:extLst>
          </p:cNvPr>
          <p:cNvSpPr>
            <a:spLocks noGrp="1"/>
          </p:cNvSpPr>
          <p:nvPr userDrawn="1">
            <p:ph type="sldNum" sz="quarter" idx="15"/>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cxnSp>
        <p:nvCxnSpPr>
          <p:cNvPr id="9" name="Straight Connector 8">
            <a:extLst>
              <a:ext uri="{FF2B5EF4-FFF2-40B4-BE49-F238E27FC236}">
                <a16:creationId xmlns:a16="http://schemas.microsoft.com/office/drawing/2014/main" id="{45EB701E-8C4A-3047-AED1-EAE347434DE6}"/>
              </a:ext>
            </a:extLst>
          </p:cNvPr>
          <p:cNvCxnSpPr>
            <a:cxnSpLocks/>
          </p:cNvCxnSpPr>
          <p:nvPr userDrawn="1"/>
        </p:nvCxnSpPr>
        <p:spPr>
          <a:xfrm>
            <a:off x="5324866" y="2095150"/>
            <a:ext cx="0" cy="2667701"/>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3" name="Rectangle 12">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4" name="Picture 13">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5" name="Picture 14"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1933988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022_TEX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2D9A-4AE7-D24A-B935-D891CC9DAAD3}"/>
              </a:ext>
            </a:extLst>
          </p:cNvPr>
          <p:cNvSpPr>
            <a:spLocks noGrp="1"/>
          </p:cNvSpPr>
          <p:nvPr userDrawn="1">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10" name="Text Placeholder 9">
            <a:extLst>
              <a:ext uri="{FF2B5EF4-FFF2-40B4-BE49-F238E27FC236}">
                <a16:creationId xmlns:a16="http://schemas.microsoft.com/office/drawing/2014/main" id="{DB6F82DE-D60B-DC4F-BF67-13C1749FD2B2}"/>
              </a:ext>
            </a:extLst>
          </p:cNvPr>
          <p:cNvSpPr>
            <a:spLocks noGrp="1"/>
          </p:cNvSpPr>
          <p:nvPr userDrawn="1">
            <p:ph type="body" sz="quarter" idx="16"/>
          </p:nvPr>
        </p:nvSpPr>
        <p:spPr>
          <a:xfrm>
            <a:off x="685800" y="1463040"/>
            <a:ext cx="5385816"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9">
            <a:extLst>
              <a:ext uri="{FF2B5EF4-FFF2-40B4-BE49-F238E27FC236}">
                <a16:creationId xmlns:a16="http://schemas.microsoft.com/office/drawing/2014/main" id="{3D2A7B6D-F215-164B-AB00-58091BC04357}"/>
              </a:ext>
            </a:extLst>
          </p:cNvPr>
          <p:cNvSpPr>
            <a:spLocks noGrp="1"/>
          </p:cNvSpPr>
          <p:nvPr userDrawn="1">
            <p:ph type="body" sz="quarter" idx="17"/>
          </p:nvPr>
        </p:nvSpPr>
        <p:spPr>
          <a:xfrm>
            <a:off x="6437376" y="1463040"/>
            <a:ext cx="5386558"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C09E3132-41DD-5640-81C9-CA94A8DA1D0F}"/>
              </a:ext>
            </a:extLst>
          </p:cNvPr>
          <p:cNvSpPr>
            <a:spLocks noGrp="1"/>
          </p:cNvSpPr>
          <p:nvPr userDrawn="1">
            <p:ph type="ftr" sz="quarter" idx="18"/>
          </p:nvPr>
        </p:nvSpPr>
        <p:spPr/>
        <p:txBody>
          <a:bodyPr/>
          <a:lstStyle/>
          <a:p>
            <a:r>
              <a:rPr lang="en-US"/>
              <a:t>Footer</a:t>
            </a:r>
            <a:endParaRPr lang="en-US" dirty="0"/>
          </a:p>
        </p:txBody>
      </p:sp>
      <p:sp>
        <p:nvSpPr>
          <p:cNvPr id="7" name="Slide Number Placeholder 6">
            <a:extLst>
              <a:ext uri="{FF2B5EF4-FFF2-40B4-BE49-F238E27FC236}">
                <a16:creationId xmlns:a16="http://schemas.microsoft.com/office/drawing/2014/main" id="{B64540F1-D8A0-FF46-B1EA-4E900B8607C0}"/>
              </a:ext>
            </a:extLst>
          </p:cNvPr>
          <p:cNvSpPr>
            <a:spLocks noGrp="1"/>
          </p:cNvSpPr>
          <p:nvPr userDrawn="1">
            <p:ph type="sldNum" sz="quarter" idx="14"/>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9" name="Group 18">
            <a:extLst>
              <a:ext uri="{FF2B5EF4-FFF2-40B4-BE49-F238E27FC236}">
                <a16:creationId xmlns:a16="http://schemas.microsoft.com/office/drawing/2014/main" id="{3C1FAF78-10EF-9245-B0F0-C5520AFFAF52}"/>
              </a:ext>
            </a:extLst>
          </p:cNvPr>
          <p:cNvGrpSpPr/>
          <p:nvPr userDrawn="1"/>
        </p:nvGrpSpPr>
        <p:grpSpPr>
          <a:xfrm>
            <a:off x="-1" y="0"/>
            <a:ext cx="320041" cy="6858000"/>
            <a:chOff x="-1" y="0"/>
            <a:chExt cx="320041" cy="6858000"/>
          </a:xfrm>
          <a:solidFill>
            <a:srgbClr val="114A21"/>
          </a:solidFill>
        </p:grpSpPr>
        <p:sp>
          <p:nvSpPr>
            <p:cNvPr id="16" name="Rectangle 15">
              <a:extLst>
                <a:ext uri="{FF2B5EF4-FFF2-40B4-BE49-F238E27FC236}">
                  <a16:creationId xmlns:a16="http://schemas.microsoft.com/office/drawing/2014/main" id="{35885738-3B2A-BF4F-932E-64383B048B20}"/>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8" name="Picture 17">
              <a:extLst>
                <a:ext uri="{FF2B5EF4-FFF2-40B4-BE49-F238E27FC236}">
                  <a16:creationId xmlns:a16="http://schemas.microsoft.com/office/drawing/2014/main" id="{663659F7-FA44-E74C-A47D-AD78372A995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a:grpFill/>
          </p:spPr>
        </p:pic>
      </p:grpSp>
      <p:pic>
        <p:nvPicPr>
          <p:cNvPr id="6" name="Picture 5" descr="A close up of a plant&#10;&#10;Description automatically generated with medium confidence">
            <a:extLst>
              <a:ext uri="{FF2B5EF4-FFF2-40B4-BE49-F238E27FC236}">
                <a16:creationId xmlns:a16="http://schemas.microsoft.com/office/drawing/2014/main" id="{D02D7528-8AFF-E74A-B136-9C2179684BB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9972285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022_TEX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3646-16B9-0F4C-9B07-2AE355DE9C09}"/>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48DC3CF-062F-6D4A-B068-360B58638D85}"/>
              </a:ext>
            </a:extLst>
          </p:cNvPr>
          <p:cNvSpPr>
            <a:spLocks noGrp="1"/>
          </p:cNvSpPr>
          <p:nvPr>
            <p:ph type="body" sz="quarter" idx="17"/>
          </p:nvPr>
        </p:nvSpPr>
        <p:spPr>
          <a:xfrm>
            <a:off x="685800" y="1463040"/>
            <a:ext cx="3209544"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593CA37B-759A-264A-954C-81B341DC92B6}"/>
              </a:ext>
            </a:extLst>
          </p:cNvPr>
          <p:cNvSpPr>
            <a:spLocks noGrp="1"/>
          </p:cNvSpPr>
          <p:nvPr>
            <p:ph type="body" sz="quarter" idx="19"/>
          </p:nvPr>
        </p:nvSpPr>
        <p:spPr>
          <a:xfrm>
            <a:off x="4649978" y="1463040"/>
            <a:ext cx="3212592"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2">
            <a:extLst>
              <a:ext uri="{FF2B5EF4-FFF2-40B4-BE49-F238E27FC236}">
                <a16:creationId xmlns:a16="http://schemas.microsoft.com/office/drawing/2014/main" id="{B088EC3E-2BC0-6F4F-99A5-C254D1B5014E}"/>
              </a:ext>
            </a:extLst>
          </p:cNvPr>
          <p:cNvSpPr>
            <a:spLocks noGrp="1"/>
          </p:cNvSpPr>
          <p:nvPr>
            <p:ph type="body" sz="quarter" idx="18"/>
          </p:nvPr>
        </p:nvSpPr>
        <p:spPr>
          <a:xfrm>
            <a:off x="8610600" y="1463040"/>
            <a:ext cx="3212592"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1FF71666-31D6-0B41-921D-895B647FE59D}"/>
              </a:ext>
            </a:extLst>
          </p:cNvPr>
          <p:cNvSpPr>
            <a:spLocks noGrp="1"/>
          </p:cNvSpPr>
          <p:nvPr>
            <p:ph type="ftr" sz="quarter" idx="20"/>
          </p:nvPr>
        </p:nvSpPr>
        <p:spPr/>
        <p:txBody>
          <a:bodyPr/>
          <a:lstStyle/>
          <a:p>
            <a:r>
              <a:rPr lang="en-US"/>
              <a:t>Footer</a:t>
            </a:r>
            <a:endParaRPr lang="en-US" dirty="0"/>
          </a:p>
        </p:txBody>
      </p:sp>
      <p:sp>
        <p:nvSpPr>
          <p:cNvPr id="6" name="Slide Number Placeholder 5">
            <a:extLst>
              <a:ext uri="{FF2B5EF4-FFF2-40B4-BE49-F238E27FC236}">
                <a16:creationId xmlns:a16="http://schemas.microsoft.com/office/drawing/2014/main" id="{4AB6A206-F521-BF45-9311-E95E6E8C51C8}"/>
              </a:ext>
            </a:extLst>
          </p:cNvPr>
          <p:cNvSpPr>
            <a:spLocks noGrp="1"/>
          </p:cNvSpPr>
          <p:nvPr>
            <p:ph type="sldNum" sz="quarter" idx="16"/>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1" name="Group 10">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4" name="Rectangle 13">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5" name="Picture 14">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6" name="Picture 15"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24596741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022_TEXT - 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E279D-A6D5-BF4C-8881-FB4D65FFD628}"/>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48DC3CF-062F-6D4A-B068-360B58638D85}"/>
              </a:ext>
            </a:extLst>
          </p:cNvPr>
          <p:cNvSpPr>
            <a:spLocks noGrp="1"/>
          </p:cNvSpPr>
          <p:nvPr>
            <p:ph type="body" sz="quarter" idx="17"/>
          </p:nvPr>
        </p:nvSpPr>
        <p:spPr>
          <a:xfrm>
            <a:off x="685800" y="1463040"/>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2" name="Text Placeholder 2">
            <a:extLst>
              <a:ext uri="{FF2B5EF4-FFF2-40B4-BE49-F238E27FC236}">
                <a16:creationId xmlns:a16="http://schemas.microsoft.com/office/drawing/2014/main" id="{93C30871-9CE5-704E-918A-539E74CBFFA3}"/>
              </a:ext>
            </a:extLst>
          </p:cNvPr>
          <p:cNvSpPr>
            <a:spLocks noGrp="1"/>
          </p:cNvSpPr>
          <p:nvPr>
            <p:ph type="body" sz="quarter" idx="19"/>
          </p:nvPr>
        </p:nvSpPr>
        <p:spPr>
          <a:xfrm>
            <a:off x="4648200" y="1463040"/>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0" name="Text Placeholder 2">
            <a:extLst>
              <a:ext uri="{FF2B5EF4-FFF2-40B4-BE49-F238E27FC236}">
                <a16:creationId xmlns:a16="http://schemas.microsoft.com/office/drawing/2014/main" id="{B088EC3E-2BC0-6F4F-99A5-C254D1B5014E}"/>
              </a:ext>
            </a:extLst>
          </p:cNvPr>
          <p:cNvSpPr>
            <a:spLocks noGrp="1"/>
          </p:cNvSpPr>
          <p:nvPr>
            <p:ph type="body" sz="quarter" idx="18"/>
          </p:nvPr>
        </p:nvSpPr>
        <p:spPr>
          <a:xfrm>
            <a:off x="8613648" y="1463040"/>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8" name="Text Placeholder 2">
            <a:extLst>
              <a:ext uri="{FF2B5EF4-FFF2-40B4-BE49-F238E27FC236}">
                <a16:creationId xmlns:a16="http://schemas.microsoft.com/office/drawing/2014/main" id="{4092D13B-F05B-DB46-9F08-B097B3E0908C}"/>
              </a:ext>
            </a:extLst>
          </p:cNvPr>
          <p:cNvSpPr>
            <a:spLocks noGrp="1"/>
          </p:cNvSpPr>
          <p:nvPr>
            <p:ph type="body" sz="quarter" idx="20"/>
          </p:nvPr>
        </p:nvSpPr>
        <p:spPr>
          <a:xfrm>
            <a:off x="685800" y="3894435"/>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9" name="Text Placeholder 2">
            <a:extLst>
              <a:ext uri="{FF2B5EF4-FFF2-40B4-BE49-F238E27FC236}">
                <a16:creationId xmlns:a16="http://schemas.microsoft.com/office/drawing/2014/main" id="{0F2ECC7E-EB13-D640-8266-A7D8A5D4A598}"/>
              </a:ext>
            </a:extLst>
          </p:cNvPr>
          <p:cNvSpPr>
            <a:spLocks noGrp="1"/>
          </p:cNvSpPr>
          <p:nvPr>
            <p:ph type="body" sz="quarter" idx="21"/>
          </p:nvPr>
        </p:nvSpPr>
        <p:spPr>
          <a:xfrm>
            <a:off x="4648200" y="3892741"/>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3" name="Text Placeholder 2">
            <a:extLst>
              <a:ext uri="{FF2B5EF4-FFF2-40B4-BE49-F238E27FC236}">
                <a16:creationId xmlns:a16="http://schemas.microsoft.com/office/drawing/2014/main" id="{F22C77D9-380D-3D40-88C7-383D26FB957D}"/>
              </a:ext>
            </a:extLst>
          </p:cNvPr>
          <p:cNvSpPr>
            <a:spLocks noGrp="1"/>
          </p:cNvSpPr>
          <p:nvPr>
            <p:ph type="body" sz="quarter" idx="22"/>
          </p:nvPr>
        </p:nvSpPr>
        <p:spPr>
          <a:xfrm>
            <a:off x="8610600" y="3892741"/>
            <a:ext cx="3212592" cy="18288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4" name="Footer Placeholder 3">
            <a:extLst>
              <a:ext uri="{FF2B5EF4-FFF2-40B4-BE49-F238E27FC236}">
                <a16:creationId xmlns:a16="http://schemas.microsoft.com/office/drawing/2014/main" id="{1310B9EB-429D-844E-A6DF-04F458ECEDA9}"/>
              </a:ext>
            </a:extLst>
          </p:cNvPr>
          <p:cNvSpPr>
            <a:spLocks noGrp="1"/>
          </p:cNvSpPr>
          <p:nvPr>
            <p:ph type="ftr" sz="quarter" idx="23"/>
          </p:nvPr>
        </p:nvSpPr>
        <p:spPr/>
        <p:txBody>
          <a:bodyPr/>
          <a:lstStyle/>
          <a:p>
            <a:r>
              <a:rPr lang="en-US" dirty="0"/>
              <a:t>Footer</a:t>
            </a:r>
          </a:p>
        </p:txBody>
      </p:sp>
      <p:sp>
        <p:nvSpPr>
          <p:cNvPr id="6" name="Slide Number Placeholder 5">
            <a:extLst>
              <a:ext uri="{FF2B5EF4-FFF2-40B4-BE49-F238E27FC236}">
                <a16:creationId xmlns:a16="http://schemas.microsoft.com/office/drawing/2014/main" id="{4AB6A206-F521-BF45-9311-E95E6E8C51C8}"/>
              </a:ext>
            </a:extLst>
          </p:cNvPr>
          <p:cNvSpPr>
            <a:spLocks noGrp="1"/>
          </p:cNvSpPr>
          <p:nvPr>
            <p:ph type="sldNum" sz="quarter" idx="16"/>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grpSp>
        <p:nvGrpSpPr>
          <p:cNvPr id="15" name="Group 14">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9" name="Picture 18">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4" name="Picture 13"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35372275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22_ICON - 1 VERTICAL">
    <p:spTree>
      <p:nvGrpSpPr>
        <p:cNvPr id="1" name=""/>
        <p:cNvGrpSpPr/>
        <p:nvPr/>
      </p:nvGrpSpPr>
      <p:grpSpPr>
        <a:xfrm>
          <a:off x="0" y="0"/>
          <a:ext cx="0" cy="0"/>
          <a:chOff x="0" y="0"/>
          <a:chExt cx="0" cy="0"/>
        </a:xfrm>
      </p:grpSpPr>
      <p:sp>
        <p:nvSpPr>
          <p:cNvPr id="25" name="Picture Placeholder 2">
            <a:extLst>
              <a:ext uri="{FF2B5EF4-FFF2-40B4-BE49-F238E27FC236}">
                <a16:creationId xmlns:a16="http://schemas.microsoft.com/office/drawing/2014/main" id="{E126BDFA-0B7C-C04E-9B57-456717EB7F02}"/>
              </a:ext>
            </a:extLst>
          </p:cNvPr>
          <p:cNvSpPr>
            <a:spLocks noGrp="1"/>
          </p:cNvSpPr>
          <p:nvPr>
            <p:ph type="pic" sz="quarter" idx="13"/>
          </p:nvPr>
        </p:nvSpPr>
        <p:spPr>
          <a:xfrm>
            <a:off x="685800" y="2770265"/>
            <a:ext cx="1645561" cy="1423132"/>
          </a:xfrm>
          <a:solidFill>
            <a:schemeClr val="bg1"/>
          </a:solidFill>
        </p:spPr>
        <p:txBody>
          <a:bodyPr/>
          <a:lstStyle/>
          <a:p>
            <a:endParaRPr lang="en-US" dirty="0"/>
          </a:p>
        </p:txBody>
      </p:sp>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2728608" y="2770265"/>
            <a:ext cx="9094584" cy="1423132"/>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 name="Slide Number Placeholder 2">
            <a:extLst>
              <a:ext uri="{FF2B5EF4-FFF2-40B4-BE49-F238E27FC236}">
                <a16:creationId xmlns:a16="http://schemas.microsoft.com/office/drawing/2014/main" id="{0F263527-8F06-2A46-8880-B40F067DECB8}"/>
              </a:ext>
            </a:extLst>
          </p:cNvPr>
          <p:cNvSpPr>
            <a:spLocks noGrp="1"/>
          </p:cNvSpPr>
          <p:nvPr>
            <p:ph type="sldNum" sz="quarter" idx="17"/>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6" name="Title 5">
            <a:extLst>
              <a:ext uri="{FF2B5EF4-FFF2-40B4-BE49-F238E27FC236}">
                <a16:creationId xmlns:a16="http://schemas.microsoft.com/office/drawing/2014/main" id="{75262ABD-8F75-1C4F-A2F1-BC8E46DC2632}"/>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2F4D902F-E8C5-B04C-9627-8A78833A1ACA}"/>
              </a:ext>
            </a:extLst>
          </p:cNvPr>
          <p:cNvSpPr>
            <a:spLocks noGrp="1"/>
          </p:cNvSpPr>
          <p:nvPr>
            <p:ph type="ftr" sz="quarter" idx="18"/>
          </p:nvPr>
        </p:nvSpPr>
        <p:spPr/>
        <p:txBody>
          <a:bodyPr/>
          <a:lstStyle/>
          <a:p>
            <a:r>
              <a:rPr lang="en-US"/>
              <a:t>Footer</a:t>
            </a:r>
            <a:endParaRPr lang="en-US" dirty="0"/>
          </a:p>
        </p:txBody>
      </p:sp>
      <p:cxnSp>
        <p:nvCxnSpPr>
          <p:cNvPr id="10" name="Straight Connector 9">
            <a:extLst>
              <a:ext uri="{FF2B5EF4-FFF2-40B4-BE49-F238E27FC236}">
                <a16:creationId xmlns:a16="http://schemas.microsoft.com/office/drawing/2014/main" id="{09FB49E5-2828-DE4F-B8C9-053DE584B80B}"/>
              </a:ext>
            </a:extLst>
          </p:cNvPr>
          <p:cNvCxnSpPr>
            <a:cxnSpLocks/>
          </p:cNvCxnSpPr>
          <p:nvPr userDrawn="1"/>
        </p:nvCxnSpPr>
        <p:spPr>
          <a:xfrm>
            <a:off x="2535904" y="2770265"/>
            <a:ext cx="0" cy="1423132"/>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D4ED88DB-5005-0E4B-9A5D-18E3BE61C9A9}"/>
              </a:ext>
            </a:extLst>
          </p:cNvPr>
          <p:cNvGrpSpPr/>
          <p:nvPr userDrawn="1"/>
        </p:nvGrpSpPr>
        <p:grpSpPr>
          <a:xfrm>
            <a:off x="-1" y="0"/>
            <a:ext cx="320041" cy="6858000"/>
            <a:chOff x="-1" y="0"/>
            <a:chExt cx="320041" cy="6858000"/>
          </a:xfrm>
        </p:grpSpPr>
        <p:sp>
          <p:nvSpPr>
            <p:cNvPr id="15" name="Rectangle 14">
              <a:extLst>
                <a:ext uri="{FF2B5EF4-FFF2-40B4-BE49-F238E27FC236}">
                  <a16:creationId xmlns:a16="http://schemas.microsoft.com/office/drawing/2014/main" id="{A98514AE-BC7F-F34A-B326-DC9C9B1BE82D}"/>
                </a:ext>
              </a:extLst>
            </p:cNvPr>
            <p:cNvSpPr/>
            <p:nvPr userDrawn="1"/>
          </p:nvSpPr>
          <p:spPr>
            <a:xfrm>
              <a:off x="-1" y="0"/>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6" name="Picture 15">
              <a:extLst>
                <a:ext uri="{FF2B5EF4-FFF2-40B4-BE49-F238E27FC236}">
                  <a16:creationId xmlns:a16="http://schemas.microsoft.com/office/drawing/2014/main" id="{32B1C580-D102-FC4A-8250-39B280ABC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41400"/>
              <a:ext cx="317500" cy="5816600"/>
            </a:xfrm>
            <a:prstGeom prst="rect">
              <a:avLst/>
            </a:prstGeom>
          </p:spPr>
        </p:pic>
      </p:grpSp>
      <p:pic>
        <p:nvPicPr>
          <p:cNvPr id="17" name="Picture 16" descr="A close up of a plant&#10;&#10;Description automatically generated with medium confidence">
            <a:extLst>
              <a:ext uri="{FF2B5EF4-FFF2-40B4-BE49-F238E27FC236}">
                <a16:creationId xmlns:a16="http://schemas.microsoft.com/office/drawing/2014/main" id="{AB4D73F7-8F91-9F48-A3EC-E51E4F83588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p:blipFill>
        <p:spPr>
          <a:xfrm rot="5400000">
            <a:off x="-2746125" y="3788541"/>
            <a:ext cx="5815584" cy="323334"/>
          </a:xfrm>
          <a:prstGeom prst="rect">
            <a:avLst/>
          </a:prstGeom>
        </p:spPr>
      </p:pic>
    </p:spTree>
    <p:extLst>
      <p:ext uri="{BB962C8B-B14F-4D97-AF65-F5344CB8AC3E}">
        <p14:creationId xmlns:p14="http://schemas.microsoft.com/office/powerpoint/2010/main" val="15578538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22_ICONS - 2 HORIZONTAL">
    <p:spTree>
      <p:nvGrpSpPr>
        <p:cNvPr id="1" name=""/>
        <p:cNvGrpSpPr/>
        <p:nvPr/>
      </p:nvGrpSpPr>
      <p:grpSpPr>
        <a:xfrm>
          <a:off x="0" y="0"/>
          <a:ext cx="0" cy="0"/>
          <a:chOff x="0" y="0"/>
          <a:chExt cx="0" cy="0"/>
        </a:xfrm>
      </p:grpSpPr>
      <p:sp>
        <p:nvSpPr>
          <p:cNvPr id="25" name="Picture Placeholder 2">
            <a:extLst>
              <a:ext uri="{FF2B5EF4-FFF2-40B4-BE49-F238E27FC236}">
                <a16:creationId xmlns:a16="http://schemas.microsoft.com/office/drawing/2014/main" id="{E126BDFA-0B7C-C04E-9B57-456717EB7F02}"/>
              </a:ext>
            </a:extLst>
          </p:cNvPr>
          <p:cNvSpPr>
            <a:spLocks noGrp="1"/>
          </p:cNvSpPr>
          <p:nvPr>
            <p:ph type="pic" sz="quarter" idx="13"/>
          </p:nvPr>
        </p:nvSpPr>
        <p:spPr>
          <a:xfrm>
            <a:off x="3336591" y="1930898"/>
            <a:ext cx="1378759" cy="1192393"/>
          </a:xfrm>
          <a:solidFill>
            <a:schemeClr val="bg1"/>
          </a:solidFill>
        </p:spPr>
        <p:txBody>
          <a:bodyPr/>
          <a:lstStyle/>
          <a:p>
            <a:endParaRPr lang="en-US" dirty="0"/>
          </a:p>
        </p:txBody>
      </p:sp>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2173701" y="3301339"/>
            <a:ext cx="3710400" cy="1905661"/>
          </a:xfrm>
        </p:spPr>
        <p:txBody>
          <a:bodyPr/>
          <a:lstStyle>
            <a:lvl1pPr algn="ctr">
              <a:defRPr>
                <a:solidFill>
                  <a:schemeClr val="tx1"/>
                </a:solidFill>
                <a:latin typeface="Calibri" panose="020F0502020204030204" pitchFamily="34" charset="0"/>
              </a:defRPr>
            </a:lvl1pPr>
            <a:lvl2pPr marL="0" indent="0" algn="ctr">
              <a:buNone/>
              <a:defRPr sz="1600"/>
            </a:lvl2pPr>
            <a:lvl3pPr algn="ctr">
              <a:defRPr/>
            </a:lvl3pPr>
            <a:lvl4pPr algn="ctr">
              <a:defRPr/>
            </a:lvl4pPr>
            <a:lvl5pPr algn="ctr">
              <a:defRPr/>
            </a:lvl5pPr>
          </a:lstStyle>
          <a:p>
            <a:pPr lvl="0"/>
            <a:r>
              <a:rPr lang="en-US" dirty="0"/>
              <a:t>Edit Master text styles</a:t>
            </a:r>
          </a:p>
          <a:p>
            <a:pPr lvl="1"/>
            <a:r>
              <a:rPr lang="en-US" dirty="0"/>
              <a:t>Second level</a:t>
            </a:r>
          </a:p>
        </p:txBody>
      </p:sp>
      <p:sp>
        <p:nvSpPr>
          <p:cNvPr id="24" name="Picture Placeholder 2">
            <a:extLst>
              <a:ext uri="{FF2B5EF4-FFF2-40B4-BE49-F238E27FC236}">
                <a16:creationId xmlns:a16="http://schemas.microsoft.com/office/drawing/2014/main" id="{780CF7B0-EA2B-434F-9B2A-993AB4726722}"/>
              </a:ext>
            </a:extLst>
          </p:cNvPr>
          <p:cNvSpPr>
            <a:spLocks noGrp="1"/>
          </p:cNvSpPr>
          <p:nvPr>
            <p:ph type="pic" sz="quarter" idx="16"/>
          </p:nvPr>
        </p:nvSpPr>
        <p:spPr>
          <a:xfrm>
            <a:off x="7792135" y="1930897"/>
            <a:ext cx="1378759" cy="1192393"/>
          </a:xfrm>
          <a:solidFill>
            <a:schemeClr val="bg1"/>
          </a:solidFill>
        </p:spPr>
        <p:txBody>
          <a:bodyPr/>
          <a:lstStyle/>
          <a:p>
            <a:endParaRPr lang="en-US" dirty="0"/>
          </a:p>
        </p:txBody>
      </p:sp>
      <p:cxnSp>
        <p:nvCxnSpPr>
          <p:cNvPr id="27" name="Straight Connector 26">
            <a:extLst>
              <a:ext uri="{FF2B5EF4-FFF2-40B4-BE49-F238E27FC236}">
                <a16:creationId xmlns:a16="http://schemas.microsoft.com/office/drawing/2014/main" id="{74E25944-4393-8543-AE8A-E5D9AF1323DF}"/>
              </a:ext>
            </a:extLst>
          </p:cNvPr>
          <p:cNvCxnSpPr>
            <a:cxnSpLocks/>
          </p:cNvCxnSpPr>
          <p:nvPr userDrawn="1"/>
        </p:nvCxnSpPr>
        <p:spPr>
          <a:xfrm>
            <a:off x="6254496" y="1828800"/>
            <a:ext cx="0" cy="34290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32" name="Text Placeholder 27">
            <a:extLst>
              <a:ext uri="{FF2B5EF4-FFF2-40B4-BE49-F238E27FC236}">
                <a16:creationId xmlns:a16="http://schemas.microsoft.com/office/drawing/2014/main" id="{CE7E8E85-19A6-BB4F-94D3-8658C0617C72}"/>
              </a:ext>
            </a:extLst>
          </p:cNvPr>
          <p:cNvSpPr>
            <a:spLocks noGrp="1"/>
          </p:cNvSpPr>
          <p:nvPr>
            <p:ph type="body" sz="quarter" idx="17"/>
          </p:nvPr>
        </p:nvSpPr>
        <p:spPr>
          <a:xfrm>
            <a:off x="6625284" y="3301339"/>
            <a:ext cx="3712463" cy="1905661"/>
          </a:xfrm>
        </p:spPr>
        <p:txBody>
          <a:bodyPr/>
          <a:lstStyle>
            <a:lvl1pPr algn="ctr">
              <a:defRPr>
                <a:solidFill>
                  <a:schemeClr val="tx1"/>
                </a:solidFill>
                <a:latin typeface="Calibri" panose="020F0502020204030204" pitchFamily="34" charset="0"/>
              </a:defRPr>
            </a:lvl1pPr>
            <a:lvl2pPr marL="0" indent="0" algn="ctr">
              <a:buNone/>
              <a:defRPr sz="1600"/>
            </a:lvl2pPr>
            <a:lvl3pPr algn="ctr">
              <a:defRPr/>
            </a:lvl3pPr>
            <a:lvl4pPr algn="ctr">
              <a:defRPr/>
            </a:lvl4pPr>
            <a:lvl5pPr algn="ctr">
              <a:defRPr/>
            </a:lvl5pPr>
          </a:lstStyle>
          <a:p>
            <a:pPr lvl="0"/>
            <a:r>
              <a:rPr lang="en-US" dirty="0"/>
              <a:t>Edit Master text styles</a:t>
            </a:r>
          </a:p>
          <a:p>
            <a:pPr lvl="1"/>
            <a:r>
              <a:rPr lang="en-US" dirty="0"/>
              <a:t>Second level</a:t>
            </a:r>
          </a:p>
        </p:txBody>
      </p:sp>
      <p:sp>
        <p:nvSpPr>
          <p:cNvPr id="2" name="Title 1">
            <a:extLst>
              <a:ext uri="{FF2B5EF4-FFF2-40B4-BE49-F238E27FC236}">
                <a16:creationId xmlns:a16="http://schemas.microsoft.com/office/drawing/2014/main" id="{70E95E8C-2A98-CC4D-A3F1-FC3C3372767D}"/>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7224378D-8474-5E4A-9E3A-E7C27253A0B7}"/>
              </a:ext>
            </a:extLst>
          </p:cNvPr>
          <p:cNvSpPr>
            <a:spLocks noGrp="1"/>
          </p:cNvSpPr>
          <p:nvPr>
            <p:ph type="sldNum" sz="quarter" idx="19"/>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38862C28-A2FE-244C-9BE4-B00BF8CD10C1}"/>
              </a:ext>
            </a:extLst>
          </p:cNvPr>
          <p:cNvSpPr>
            <a:spLocks noGrp="1"/>
          </p:cNvSpPr>
          <p:nvPr>
            <p:ph type="ftr" sz="quarter" idx="20"/>
          </p:nvPr>
        </p:nvSpPr>
        <p:spPr/>
        <p:txBody>
          <a:bodyPr/>
          <a:lstStyle/>
          <a:p>
            <a:r>
              <a:rPr lang="en-US"/>
              <a:t>Footer</a:t>
            </a: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635318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22_ICONS - 3 HORIZONTAL">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1396120" y="3303732"/>
            <a:ext cx="2733400" cy="1903267"/>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4" name="Picture Placeholder 2">
            <a:extLst>
              <a:ext uri="{FF2B5EF4-FFF2-40B4-BE49-F238E27FC236}">
                <a16:creationId xmlns:a16="http://schemas.microsoft.com/office/drawing/2014/main" id="{780CF7B0-EA2B-434F-9B2A-993AB4726722}"/>
              </a:ext>
            </a:extLst>
          </p:cNvPr>
          <p:cNvSpPr>
            <a:spLocks noGrp="1"/>
          </p:cNvSpPr>
          <p:nvPr>
            <p:ph type="pic" sz="quarter" idx="16"/>
          </p:nvPr>
        </p:nvSpPr>
        <p:spPr>
          <a:xfrm>
            <a:off x="5565116" y="1928460"/>
            <a:ext cx="1378759" cy="1192393"/>
          </a:xfrm>
          <a:solidFill>
            <a:schemeClr val="bg1"/>
          </a:solidFill>
        </p:spPr>
        <p:txBody>
          <a:bodyPr/>
          <a:lstStyle/>
          <a:p>
            <a:endParaRPr lang="en-US" dirty="0"/>
          </a:p>
        </p:txBody>
      </p:sp>
      <p:cxnSp>
        <p:nvCxnSpPr>
          <p:cNvPr id="10" name="Straight Connector 9">
            <a:extLst>
              <a:ext uri="{FF2B5EF4-FFF2-40B4-BE49-F238E27FC236}">
                <a16:creationId xmlns:a16="http://schemas.microsoft.com/office/drawing/2014/main" id="{56B34F5E-0220-E146-B13E-A1B31EEC62EA}"/>
              </a:ext>
            </a:extLst>
          </p:cNvPr>
          <p:cNvCxnSpPr>
            <a:cxnSpLocks/>
          </p:cNvCxnSpPr>
          <p:nvPr userDrawn="1"/>
        </p:nvCxnSpPr>
        <p:spPr>
          <a:xfrm>
            <a:off x="4495800" y="1828800"/>
            <a:ext cx="0" cy="34290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F6F3059-5932-9748-B827-FFD1E51E05EE}"/>
              </a:ext>
            </a:extLst>
          </p:cNvPr>
          <p:cNvCxnSpPr>
            <a:cxnSpLocks/>
          </p:cNvCxnSpPr>
          <p:nvPr userDrawn="1"/>
        </p:nvCxnSpPr>
        <p:spPr>
          <a:xfrm>
            <a:off x="8001000" y="1828800"/>
            <a:ext cx="0" cy="34290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26" name="Text Placeholder 27">
            <a:extLst>
              <a:ext uri="{FF2B5EF4-FFF2-40B4-BE49-F238E27FC236}">
                <a16:creationId xmlns:a16="http://schemas.microsoft.com/office/drawing/2014/main" id="{203923EF-F6FC-6D49-81C9-69B119D8953B}"/>
              </a:ext>
            </a:extLst>
          </p:cNvPr>
          <p:cNvSpPr>
            <a:spLocks noGrp="1"/>
          </p:cNvSpPr>
          <p:nvPr>
            <p:ph type="body" sz="quarter" idx="18"/>
          </p:nvPr>
        </p:nvSpPr>
        <p:spPr>
          <a:xfrm>
            <a:off x="4887796" y="3303732"/>
            <a:ext cx="2733400" cy="1903267"/>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9" name="Text Placeholder 27">
            <a:extLst>
              <a:ext uri="{FF2B5EF4-FFF2-40B4-BE49-F238E27FC236}">
                <a16:creationId xmlns:a16="http://schemas.microsoft.com/office/drawing/2014/main" id="{61687008-83E4-FF44-8294-812BBEB14F09}"/>
              </a:ext>
            </a:extLst>
          </p:cNvPr>
          <p:cNvSpPr>
            <a:spLocks noGrp="1"/>
          </p:cNvSpPr>
          <p:nvPr>
            <p:ph type="body" sz="quarter" idx="19"/>
          </p:nvPr>
        </p:nvSpPr>
        <p:spPr>
          <a:xfrm>
            <a:off x="8376340" y="3303732"/>
            <a:ext cx="2733400" cy="1903267"/>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30" name="Picture Placeholder 2">
            <a:extLst>
              <a:ext uri="{FF2B5EF4-FFF2-40B4-BE49-F238E27FC236}">
                <a16:creationId xmlns:a16="http://schemas.microsoft.com/office/drawing/2014/main" id="{F2048F1C-F2E1-6845-AE56-DA7D9FFCA308}"/>
              </a:ext>
            </a:extLst>
          </p:cNvPr>
          <p:cNvSpPr>
            <a:spLocks noGrp="1"/>
          </p:cNvSpPr>
          <p:nvPr>
            <p:ph type="pic" sz="quarter" idx="20"/>
          </p:nvPr>
        </p:nvSpPr>
        <p:spPr>
          <a:xfrm>
            <a:off x="2073440" y="1928460"/>
            <a:ext cx="1378759" cy="1192393"/>
          </a:xfrm>
          <a:solidFill>
            <a:schemeClr val="bg1"/>
          </a:solidFill>
        </p:spPr>
        <p:txBody>
          <a:bodyPr/>
          <a:lstStyle/>
          <a:p>
            <a:endParaRPr lang="en-US" dirty="0"/>
          </a:p>
        </p:txBody>
      </p:sp>
      <p:sp>
        <p:nvSpPr>
          <p:cNvPr id="31" name="Picture Placeholder 2">
            <a:extLst>
              <a:ext uri="{FF2B5EF4-FFF2-40B4-BE49-F238E27FC236}">
                <a16:creationId xmlns:a16="http://schemas.microsoft.com/office/drawing/2014/main" id="{98DE8E23-BA0F-5448-8D1C-9F6A46562DB6}"/>
              </a:ext>
            </a:extLst>
          </p:cNvPr>
          <p:cNvSpPr>
            <a:spLocks noGrp="1"/>
          </p:cNvSpPr>
          <p:nvPr>
            <p:ph type="pic" sz="quarter" idx="21"/>
          </p:nvPr>
        </p:nvSpPr>
        <p:spPr>
          <a:xfrm>
            <a:off x="9058126" y="1928460"/>
            <a:ext cx="1378759" cy="1192393"/>
          </a:xfrm>
          <a:solidFill>
            <a:schemeClr val="bg1"/>
          </a:solidFill>
        </p:spPr>
        <p:txBody>
          <a:bodyPr/>
          <a:lstStyle/>
          <a:p>
            <a:endParaRPr lang="en-US" dirty="0"/>
          </a:p>
        </p:txBody>
      </p:sp>
      <p:sp>
        <p:nvSpPr>
          <p:cNvPr id="2" name="Title 1">
            <a:extLst>
              <a:ext uri="{FF2B5EF4-FFF2-40B4-BE49-F238E27FC236}">
                <a16:creationId xmlns:a16="http://schemas.microsoft.com/office/drawing/2014/main" id="{702030C1-CF71-CF42-81D6-A2383495004F}"/>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E5E0804A-E152-4D45-91B9-FD97DE57B99C}"/>
              </a:ext>
            </a:extLst>
          </p:cNvPr>
          <p:cNvSpPr>
            <a:spLocks noGrp="1"/>
          </p:cNvSpPr>
          <p:nvPr>
            <p:ph type="sldNum" sz="quarter" idx="23"/>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60EEB2E5-BBC6-AF44-B8B7-E5458E5DBDF2}"/>
              </a:ext>
            </a:extLst>
          </p:cNvPr>
          <p:cNvSpPr>
            <a:spLocks noGrp="1"/>
          </p:cNvSpPr>
          <p:nvPr>
            <p:ph type="ftr" sz="quarter" idx="24"/>
          </p:nvPr>
        </p:nvSpPr>
        <p:spPr/>
        <p:txBody>
          <a:bodyPr/>
          <a:lstStyle/>
          <a:p>
            <a:r>
              <a:rPr lang="en-US"/>
              <a:t>Footer</a:t>
            </a:r>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0972353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22_1_ICONS - 3 VERTIC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CE69F91-1C2B-2B40-BBC7-62B4E4AA0BE4}"/>
              </a:ext>
            </a:extLst>
          </p:cNvPr>
          <p:cNvSpPr>
            <a:spLocks noGrp="1"/>
          </p:cNvSpPr>
          <p:nvPr>
            <p:ph type="pic" sz="quarter" idx="12"/>
          </p:nvPr>
        </p:nvSpPr>
        <p:spPr>
          <a:xfrm>
            <a:off x="685800" y="1536805"/>
            <a:ext cx="1168401" cy="1010469"/>
          </a:xfrm>
          <a:solidFill>
            <a:schemeClr val="bg1"/>
          </a:solidFill>
        </p:spPr>
        <p:txBody>
          <a:bodyPr/>
          <a:lstStyle/>
          <a:p>
            <a:endParaRPr lang="en-US" dirty="0"/>
          </a:p>
        </p:txBody>
      </p:sp>
      <p:sp>
        <p:nvSpPr>
          <p:cNvPr id="25" name="Picture Placeholder 2">
            <a:extLst>
              <a:ext uri="{FF2B5EF4-FFF2-40B4-BE49-F238E27FC236}">
                <a16:creationId xmlns:a16="http://schemas.microsoft.com/office/drawing/2014/main" id="{E126BDFA-0B7C-C04E-9B57-456717EB7F02}"/>
              </a:ext>
            </a:extLst>
          </p:cNvPr>
          <p:cNvSpPr>
            <a:spLocks noGrp="1"/>
          </p:cNvSpPr>
          <p:nvPr>
            <p:ph type="pic" sz="quarter" idx="13"/>
          </p:nvPr>
        </p:nvSpPr>
        <p:spPr>
          <a:xfrm>
            <a:off x="685800" y="3194216"/>
            <a:ext cx="1168401" cy="1010469"/>
          </a:xfrm>
          <a:solidFill>
            <a:schemeClr val="bg1"/>
          </a:solidFill>
        </p:spPr>
        <p:txBody>
          <a:bodyPr/>
          <a:lstStyle/>
          <a:p>
            <a:endParaRPr lang="en-US" dirty="0"/>
          </a:p>
        </p:txBody>
      </p:sp>
      <p:sp>
        <p:nvSpPr>
          <p:cNvPr id="26" name="Picture Placeholder 2">
            <a:extLst>
              <a:ext uri="{FF2B5EF4-FFF2-40B4-BE49-F238E27FC236}">
                <a16:creationId xmlns:a16="http://schemas.microsoft.com/office/drawing/2014/main" id="{E2008D3C-3301-F544-B898-B5FBF3B5B32E}"/>
              </a:ext>
            </a:extLst>
          </p:cNvPr>
          <p:cNvSpPr>
            <a:spLocks noGrp="1"/>
          </p:cNvSpPr>
          <p:nvPr>
            <p:ph type="pic" sz="quarter" idx="14"/>
          </p:nvPr>
        </p:nvSpPr>
        <p:spPr>
          <a:xfrm>
            <a:off x="685800" y="4864432"/>
            <a:ext cx="1168401" cy="1010469"/>
          </a:xfrm>
          <a:solidFill>
            <a:schemeClr val="bg1"/>
          </a:solidFill>
        </p:spPr>
        <p:txBody>
          <a:bodyPr/>
          <a:lstStyle/>
          <a:p>
            <a:endParaRPr lang="en-US" dirty="0"/>
          </a:p>
        </p:txBody>
      </p:sp>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2242501" y="3194216"/>
            <a:ext cx="9580691" cy="1010708"/>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0" name="Text Placeholder 27">
            <a:extLst>
              <a:ext uri="{FF2B5EF4-FFF2-40B4-BE49-F238E27FC236}">
                <a16:creationId xmlns:a16="http://schemas.microsoft.com/office/drawing/2014/main" id="{F2D01EC0-CF3D-884D-955B-D769EC9BE717}"/>
              </a:ext>
            </a:extLst>
          </p:cNvPr>
          <p:cNvSpPr>
            <a:spLocks noGrp="1"/>
          </p:cNvSpPr>
          <p:nvPr>
            <p:ph type="body" sz="quarter" idx="16"/>
          </p:nvPr>
        </p:nvSpPr>
        <p:spPr>
          <a:xfrm>
            <a:off x="2242502" y="1536805"/>
            <a:ext cx="9580538" cy="1010708"/>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1" name="Text Placeholder 27">
            <a:extLst>
              <a:ext uri="{FF2B5EF4-FFF2-40B4-BE49-F238E27FC236}">
                <a16:creationId xmlns:a16="http://schemas.microsoft.com/office/drawing/2014/main" id="{C29B03AD-D8C3-264C-A8DF-4C1A85127BAC}"/>
              </a:ext>
            </a:extLst>
          </p:cNvPr>
          <p:cNvSpPr>
            <a:spLocks noGrp="1"/>
          </p:cNvSpPr>
          <p:nvPr>
            <p:ph type="body" sz="quarter" idx="17"/>
          </p:nvPr>
        </p:nvSpPr>
        <p:spPr>
          <a:xfrm>
            <a:off x="2242501" y="4864432"/>
            <a:ext cx="9580726" cy="1010708"/>
          </a:xfrm>
        </p:spPr>
        <p:txBody>
          <a:bodyPr anchor="ct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6" name="Slide Number Placeholder 5">
            <a:extLst>
              <a:ext uri="{FF2B5EF4-FFF2-40B4-BE49-F238E27FC236}">
                <a16:creationId xmlns:a16="http://schemas.microsoft.com/office/drawing/2014/main" id="{E69C12C2-93C3-0842-B8EB-3C2C30078B75}"/>
              </a:ext>
            </a:extLst>
          </p:cNvPr>
          <p:cNvSpPr>
            <a:spLocks noGrp="1"/>
          </p:cNvSpPr>
          <p:nvPr>
            <p:ph type="sldNum" sz="quarter" idx="19"/>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7" name="Title 6">
            <a:extLst>
              <a:ext uri="{FF2B5EF4-FFF2-40B4-BE49-F238E27FC236}">
                <a16:creationId xmlns:a16="http://schemas.microsoft.com/office/drawing/2014/main" id="{E6233335-B7F9-384B-9453-CE82C9BDC8DA}"/>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4" name="Footer Placeholder 3">
            <a:extLst>
              <a:ext uri="{FF2B5EF4-FFF2-40B4-BE49-F238E27FC236}">
                <a16:creationId xmlns:a16="http://schemas.microsoft.com/office/drawing/2014/main" id="{4FE1B18A-57E4-2E4C-81F7-346328362334}"/>
              </a:ext>
            </a:extLst>
          </p:cNvPr>
          <p:cNvSpPr>
            <a:spLocks noGrp="1"/>
          </p:cNvSpPr>
          <p:nvPr>
            <p:ph type="ftr" sz="quarter" idx="20"/>
          </p:nvPr>
        </p:nvSpPr>
        <p:spPr/>
        <p:txBody>
          <a:bodyPr/>
          <a:lstStyle/>
          <a:p>
            <a:r>
              <a:rPr lang="en-US"/>
              <a:t>Footer</a:t>
            </a:r>
            <a:endParaRPr lang="en-US" dirty="0"/>
          </a:p>
        </p:txBody>
      </p:sp>
      <p:cxnSp>
        <p:nvCxnSpPr>
          <p:cNvPr id="14" name="Straight Connector 13">
            <a:extLst>
              <a:ext uri="{FF2B5EF4-FFF2-40B4-BE49-F238E27FC236}">
                <a16:creationId xmlns:a16="http://schemas.microsoft.com/office/drawing/2014/main" id="{5D8FE754-4BF0-5741-AB02-723D411EADA7}"/>
              </a:ext>
            </a:extLst>
          </p:cNvPr>
          <p:cNvCxnSpPr>
            <a:cxnSpLocks/>
          </p:cNvCxnSpPr>
          <p:nvPr userDrawn="1"/>
        </p:nvCxnSpPr>
        <p:spPr>
          <a:xfrm>
            <a:off x="2049798" y="1536805"/>
            <a:ext cx="0" cy="1014984"/>
          </a:xfrm>
          <a:prstGeom prst="line">
            <a:avLst/>
          </a:prstGeom>
          <a:ln w="25400" cap="sq">
            <a:solidFill>
              <a:schemeClr val="bg2"/>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FF99594-D132-B343-B1ED-BFD0B028036A}"/>
              </a:ext>
            </a:extLst>
          </p:cNvPr>
          <p:cNvCxnSpPr>
            <a:cxnSpLocks/>
          </p:cNvCxnSpPr>
          <p:nvPr userDrawn="1"/>
        </p:nvCxnSpPr>
        <p:spPr>
          <a:xfrm>
            <a:off x="2049798" y="3194216"/>
            <a:ext cx="0" cy="1014984"/>
          </a:xfrm>
          <a:prstGeom prst="line">
            <a:avLst/>
          </a:prstGeom>
          <a:ln w="25400" cap="sq">
            <a:solidFill>
              <a:schemeClr val="bg2"/>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8E595E7-841F-E14B-B7F8-1C2A953E7270}"/>
              </a:ext>
            </a:extLst>
          </p:cNvPr>
          <p:cNvCxnSpPr>
            <a:cxnSpLocks/>
          </p:cNvCxnSpPr>
          <p:nvPr userDrawn="1"/>
        </p:nvCxnSpPr>
        <p:spPr>
          <a:xfrm>
            <a:off x="2049798" y="4864432"/>
            <a:ext cx="0" cy="1014984"/>
          </a:xfrm>
          <a:prstGeom prst="line">
            <a:avLst/>
          </a:prstGeom>
          <a:ln w="25400" cap="sq">
            <a:solidFill>
              <a:schemeClr val="bg2"/>
            </a:solidFill>
            <a:beve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6994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22_TIMELINE - 3">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5046A911-4395-A54C-B59C-C52ADEEAE35A}"/>
              </a:ext>
            </a:extLst>
          </p:cNvPr>
          <p:cNvSpPr>
            <a:spLocks noGrp="1"/>
          </p:cNvSpPr>
          <p:nvPr>
            <p:ph type="body" sz="quarter" idx="15"/>
          </p:nvPr>
        </p:nvSpPr>
        <p:spPr>
          <a:xfrm>
            <a:off x="1666303" y="3725002"/>
            <a:ext cx="2733400" cy="1277392"/>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4" name="Picture Placeholder 2">
            <a:extLst>
              <a:ext uri="{FF2B5EF4-FFF2-40B4-BE49-F238E27FC236}">
                <a16:creationId xmlns:a16="http://schemas.microsoft.com/office/drawing/2014/main" id="{780CF7B0-EA2B-434F-9B2A-993AB4726722}"/>
              </a:ext>
            </a:extLst>
          </p:cNvPr>
          <p:cNvSpPr>
            <a:spLocks noGrp="1"/>
          </p:cNvSpPr>
          <p:nvPr>
            <p:ph type="pic" sz="quarter" idx="16"/>
          </p:nvPr>
        </p:nvSpPr>
        <p:spPr>
          <a:xfrm>
            <a:off x="5565116" y="1834512"/>
            <a:ext cx="1378759" cy="1192393"/>
          </a:xfrm>
          <a:solidFill>
            <a:schemeClr val="bg1"/>
          </a:solidFill>
        </p:spPr>
        <p:txBody>
          <a:bodyPr/>
          <a:lstStyle/>
          <a:p>
            <a:endParaRPr lang="en-US" dirty="0"/>
          </a:p>
        </p:txBody>
      </p:sp>
      <p:sp>
        <p:nvSpPr>
          <p:cNvPr id="26" name="Text Placeholder 27">
            <a:extLst>
              <a:ext uri="{FF2B5EF4-FFF2-40B4-BE49-F238E27FC236}">
                <a16:creationId xmlns:a16="http://schemas.microsoft.com/office/drawing/2014/main" id="{203923EF-F6FC-6D49-81C9-69B119D8953B}"/>
              </a:ext>
            </a:extLst>
          </p:cNvPr>
          <p:cNvSpPr>
            <a:spLocks noGrp="1"/>
          </p:cNvSpPr>
          <p:nvPr>
            <p:ph type="body" sz="quarter" idx="18"/>
          </p:nvPr>
        </p:nvSpPr>
        <p:spPr>
          <a:xfrm>
            <a:off x="4886774" y="3725002"/>
            <a:ext cx="2733400" cy="1277392"/>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29" name="Text Placeholder 27">
            <a:extLst>
              <a:ext uri="{FF2B5EF4-FFF2-40B4-BE49-F238E27FC236}">
                <a16:creationId xmlns:a16="http://schemas.microsoft.com/office/drawing/2014/main" id="{61687008-83E4-FF44-8294-812BBEB14F09}"/>
              </a:ext>
            </a:extLst>
          </p:cNvPr>
          <p:cNvSpPr>
            <a:spLocks noGrp="1"/>
          </p:cNvSpPr>
          <p:nvPr>
            <p:ph type="body" sz="quarter" idx="19"/>
          </p:nvPr>
        </p:nvSpPr>
        <p:spPr>
          <a:xfrm>
            <a:off x="8107246" y="3725002"/>
            <a:ext cx="2733400" cy="1277392"/>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Edit Master text styles</a:t>
            </a:r>
          </a:p>
          <a:p>
            <a:pPr lvl="1"/>
            <a:r>
              <a:rPr lang="en-US" dirty="0"/>
              <a:t>Second level</a:t>
            </a:r>
          </a:p>
          <a:p>
            <a:pPr lvl="1"/>
            <a:endParaRPr lang="en-US" dirty="0"/>
          </a:p>
        </p:txBody>
      </p:sp>
      <p:sp>
        <p:nvSpPr>
          <p:cNvPr id="30" name="Picture Placeholder 2">
            <a:extLst>
              <a:ext uri="{FF2B5EF4-FFF2-40B4-BE49-F238E27FC236}">
                <a16:creationId xmlns:a16="http://schemas.microsoft.com/office/drawing/2014/main" id="{F2048F1C-F2E1-6845-AE56-DA7D9FFCA308}"/>
              </a:ext>
            </a:extLst>
          </p:cNvPr>
          <p:cNvSpPr>
            <a:spLocks noGrp="1"/>
          </p:cNvSpPr>
          <p:nvPr>
            <p:ph type="pic" sz="quarter" idx="20"/>
          </p:nvPr>
        </p:nvSpPr>
        <p:spPr>
          <a:xfrm>
            <a:off x="2343624" y="1838644"/>
            <a:ext cx="1378759" cy="1192393"/>
          </a:xfrm>
          <a:solidFill>
            <a:schemeClr val="bg1"/>
          </a:solidFill>
        </p:spPr>
        <p:txBody>
          <a:bodyPr/>
          <a:lstStyle/>
          <a:p>
            <a:endParaRPr lang="en-US" dirty="0"/>
          </a:p>
        </p:txBody>
      </p:sp>
      <p:sp>
        <p:nvSpPr>
          <p:cNvPr id="31" name="Picture Placeholder 2">
            <a:extLst>
              <a:ext uri="{FF2B5EF4-FFF2-40B4-BE49-F238E27FC236}">
                <a16:creationId xmlns:a16="http://schemas.microsoft.com/office/drawing/2014/main" id="{98DE8E23-BA0F-5448-8D1C-9F6A46562DB6}"/>
              </a:ext>
            </a:extLst>
          </p:cNvPr>
          <p:cNvSpPr>
            <a:spLocks noGrp="1"/>
          </p:cNvSpPr>
          <p:nvPr>
            <p:ph type="pic" sz="quarter" idx="21"/>
          </p:nvPr>
        </p:nvSpPr>
        <p:spPr>
          <a:xfrm>
            <a:off x="8758084" y="1834512"/>
            <a:ext cx="1378759" cy="1192393"/>
          </a:xfrm>
          <a:solidFill>
            <a:schemeClr val="bg1"/>
          </a:solidFill>
        </p:spPr>
        <p:txBody>
          <a:bodyPr/>
          <a:lstStyle/>
          <a:p>
            <a:endParaRPr lang="en-US" dirty="0"/>
          </a:p>
        </p:txBody>
      </p:sp>
      <p:grpSp>
        <p:nvGrpSpPr>
          <p:cNvPr id="16" name="Group 15">
            <a:extLst>
              <a:ext uri="{FF2B5EF4-FFF2-40B4-BE49-F238E27FC236}">
                <a16:creationId xmlns:a16="http://schemas.microsoft.com/office/drawing/2014/main" id="{9AD2D191-EDA7-1A4F-BC1F-B289335EAF29}"/>
              </a:ext>
            </a:extLst>
          </p:cNvPr>
          <p:cNvGrpSpPr/>
          <p:nvPr userDrawn="1"/>
        </p:nvGrpSpPr>
        <p:grpSpPr>
          <a:xfrm>
            <a:off x="2882646" y="3234711"/>
            <a:ext cx="6743700" cy="304800"/>
            <a:chOff x="4086225" y="4271760"/>
            <a:chExt cx="10115550" cy="457200"/>
          </a:xfrm>
        </p:grpSpPr>
        <p:sp>
          <p:nvSpPr>
            <p:cNvPr id="17" name="Oval 16">
              <a:extLst>
                <a:ext uri="{FF2B5EF4-FFF2-40B4-BE49-F238E27FC236}">
                  <a16:creationId xmlns:a16="http://schemas.microsoft.com/office/drawing/2014/main" id="{689CA033-C14E-E046-82ED-9B1ABA20139E}"/>
                </a:ext>
              </a:extLst>
            </p:cNvPr>
            <p:cNvSpPr/>
            <p:nvPr/>
          </p:nvSpPr>
          <p:spPr>
            <a:xfrm>
              <a:off x="8915400" y="427176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sz="1867" dirty="0">
                <a:solidFill>
                  <a:schemeClr val="bg1"/>
                </a:solidFill>
                <a:latin typeface="Calibri" panose="020F0502020204030204" pitchFamily="34" charset="0"/>
              </a:endParaRPr>
            </a:p>
          </p:txBody>
        </p:sp>
        <p:sp>
          <p:nvSpPr>
            <p:cNvPr id="18" name="Oval 17">
              <a:extLst>
                <a:ext uri="{FF2B5EF4-FFF2-40B4-BE49-F238E27FC236}">
                  <a16:creationId xmlns:a16="http://schemas.microsoft.com/office/drawing/2014/main" id="{67B7F9A3-1104-1A40-86E7-FF058DF8E1A2}"/>
                </a:ext>
              </a:extLst>
            </p:cNvPr>
            <p:cNvSpPr/>
            <p:nvPr/>
          </p:nvSpPr>
          <p:spPr>
            <a:xfrm>
              <a:off x="4086225" y="427176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sz="1867" dirty="0">
                <a:solidFill>
                  <a:schemeClr val="bg1"/>
                </a:solidFill>
                <a:latin typeface="Calibri" panose="020F0502020204030204" pitchFamily="34" charset="0"/>
              </a:endParaRPr>
            </a:p>
          </p:txBody>
        </p:sp>
        <p:sp>
          <p:nvSpPr>
            <p:cNvPr id="19" name="Oval 18">
              <a:extLst>
                <a:ext uri="{FF2B5EF4-FFF2-40B4-BE49-F238E27FC236}">
                  <a16:creationId xmlns:a16="http://schemas.microsoft.com/office/drawing/2014/main" id="{E7585444-8DF9-C94E-986A-9F23A1EDF10C}"/>
                </a:ext>
              </a:extLst>
            </p:cNvPr>
            <p:cNvSpPr/>
            <p:nvPr/>
          </p:nvSpPr>
          <p:spPr>
            <a:xfrm>
              <a:off x="13744575" y="4271760"/>
              <a:ext cx="457200" cy="457200"/>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uk-UA" sz="1867" dirty="0">
                <a:solidFill>
                  <a:schemeClr val="bg1"/>
                </a:solidFill>
                <a:latin typeface="Calibri" panose="020F0502020204030204" pitchFamily="34" charset="0"/>
              </a:endParaRPr>
            </a:p>
          </p:txBody>
        </p:sp>
        <p:cxnSp>
          <p:nvCxnSpPr>
            <p:cNvPr id="20" name="Straight Connector 19">
              <a:extLst>
                <a:ext uri="{FF2B5EF4-FFF2-40B4-BE49-F238E27FC236}">
                  <a16:creationId xmlns:a16="http://schemas.microsoft.com/office/drawing/2014/main" id="{2DAF98BE-1566-3D4E-AFAD-AE93499F8DC1}"/>
                </a:ext>
              </a:extLst>
            </p:cNvPr>
            <p:cNvCxnSpPr>
              <a:stCxn id="18" idx="6"/>
              <a:endCxn id="17" idx="2"/>
            </p:cNvCxnSpPr>
            <p:nvPr/>
          </p:nvCxnSpPr>
          <p:spPr>
            <a:xfrm>
              <a:off x="4543425" y="4500360"/>
              <a:ext cx="4371975" cy="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1AE7B15-F414-2144-A795-2AB5872CC2C5}"/>
                </a:ext>
              </a:extLst>
            </p:cNvPr>
            <p:cNvCxnSpPr>
              <a:stCxn id="17" idx="6"/>
              <a:endCxn id="19" idx="2"/>
            </p:cNvCxnSpPr>
            <p:nvPr/>
          </p:nvCxnSpPr>
          <p:spPr>
            <a:xfrm>
              <a:off x="9372600" y="4500360"/>
              <a:ext cx="4371975" cy="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D8D2BA7-B1F7-D941-865F-9AF39586692B}"/>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1DD005D8-C143-F541-A580-2FEC5454D916}"/>
              </a:ext>
            </a:extLst>
          </p:cNvPr>
          <p:cNvSpPr>
            <a:spLocks noGrp="1"/>
          </p:cNvSpPr>
          <p:nvPr>
            <p:ph type="sldNum" sz="quarter" idx="23"/>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0170ECE1-1435-E649-9D8F-C412140E7DA1}"/>
              </a:ext>
            </a:extLst>
          </p:cNvPr>
          <p:cNvSpPr>
            <a:spLocks noGrp="1"/>
          </p:cNvSpPr>
          <p:nvPr>
            <p:ph type="ftr" sz="quarter" idx="24"/>
          </p:nvPr>
        </p:nvSpPr>
        <p:spPr/>
        <p:txBody>
          <a:bodyPr/>
          <a:lstStyle/>
          <a:p>
            <a:r>
              <a:rPr lang="en-US"/>
              <a:t>Footer</a:t>
            </a:r>
            <a:endParaRPr lang="en-US" dirty="0"/>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891158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022_DATA - 1">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5519950" y="2095150"/>
            <a:ext cx="6303242" cy="2667701"/>
          </a:xfrm>
          <a:prstGeom prst="rect">
            <a:avLst/>
          </a:prstGeom>
        </p:spPr>
        <p:txBody>
          <a:bodyPr anchor="ctr"/>
          <a:lstStyle>
            <a:lvl1pPr marL="0" indent="0" algn="l">
              <a:lnSpc>
                <a:spcPct val="100000"/>
              </a:lnSpc>
              <a:buNone/>
              <a:defRPr sz="4800">
                <a:solidFill>
                  <a:schemeClr val="tx1"/>
                </a:solidFill>
                <a:latin typeface="+mj-lt"/>
              </a:defRPr>
            </a:lvl1pPr>
          </a:lstStyle>
          <a:p>
            <a:pPr lvl="0"/>
            <a:endParaRPr lang="en-US" dirty="0"/>
          </a:p>
        </p:txBody>
      </p:sp>
      <p:sp>
        <p:nvSpPr>
          <p:cNvPr id="3" name="Text Placeholder 2">
            <a:extLst>
              <a:ext uri="{FF2B5EF4-FFF2-40B4-BE49-F238E27FC236}">
                <a16:creationId xmlns:a16="http://schemas.microsoft.com/office/drawing/2014/main" id="{2E8D6957-8385-BA41-AC67-96E9BF1EE284}"/>
              </a:ext>
            </a:extLst>
          </p:cNvPr>
          <p:cNvSpPr>
            <a:spLocks noGrp="1"/>
          </p:cNvSpPr>
          <p:nvPr>
            <p:ph type="body" sz="quarter" idx="13" hasCustomPrompt="1"/>
          </p:nvPr>
        </p:nvSpPr>
        <p:spPr>
          <a:xfrm>
            <a:off x="685799" y="2095150"/>
            <a:ext cx="4443983" cy="2667701"/>
          </a:xfrm>
        </p:spPr>
        <p:txBody>
          <a:bodyPr anchor="ctr"/>
          <a:lstStyle>
            <a:lvl1pPr algn="ctr">
              <a:defRPr sz="11000" b="0">
                <a:solidFill>
                  <a:schemeClr val="tx1"/>
                </a:solidFill>
                <a:latin typeface="+mj-lt"/>
              </a:defRPr>
            </a:lvl1pPr>
          </a:lstStyle>
          <a:p>
            <a:pPr lvl="0"/>
            <a:r>
              <a:rPr lang="en-US" dirty="0"/>
              <a:t>00%</a:t>
            </a:r>
          </a:p>
        </p:txBody>
      </p:sp>
      <p:sp>
        <p:nvSpPr>
          <p:cNvPr id="7" name="Slide Number Placeholder 6">
            <a:extLst>
              <a:ext uri="{FF2B5EF4-FFF2-40B4-BE49-F238E27FC236}">
                <a16:creationId xmlns:a16="http://schemas.microsoft.com/office/drawing/2014/main" id="{5F76ABBC-3139-584D-9469-11ECCE91FFB3}"/>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4" name="Title 3">
            <a:extLst>
              <a:ext uri="{FF2B5EF4-FFF2-40B4-BE49-F238E27FC236}">
                <a16:creationId xmlns:a16="http://schemas.microsoft.com/office/drawing/2014/main" id="{AD9DB4DE-FDE9-EE44-862E-5A9C36031A15}"/>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5" name="Footer Placeholder 4">
            <a:extLst>
              <a:ext uri="{FF2B5EF4-FFF2-40B4-BE49-F238E27FC236}">
                <a16:creationId xmlns:a16="http://schemas.microsoft.com/office/drawing/2014/main" id="{AD9947CB-FACB-0840-AFD5-E6B6576284A3}"/>
              </a:ext>
            </a:extLst>
          </p:cNvPr>
          <p:cNvSpPr>
            <a:spLocks noGrp="1"/>
          </p:cNvSpPr>
          <p:nvPr>
            <p:ph type="ftr" sz="quarter" idx="16"/>
          </p:nvPr>
        </p:nvSpPr>
        <p:spPr/>
        <p:txBody>
          <a:bodyPr/>
          <a:lstStyle/>
          <a:p>
            <a:r>
              <a:rPr lang="en-US"/>
              <a:t>Footer</a:t>
            </a: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908199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022_DATA - 2">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5268944" y="1841500"/>
            <a:ext cx="6554247" cy="1168400"/>
          </a:xfrm>
          <a:prstGeom prst="rect">
            <a:avLst/>
          </a:prstGeom>
        </p:spPr>
        <p:txBody>
          <a:bodyPr anchor="ctr"/>
          <a:lstStyle>
            <a:lvl1pPr marL="0" indent="0" algn="l">
              <a:lnSpc>
                <a:spcPct val="100000"/>
              </a:lnSpc>
              <a:buNone/>
              <a:defRPr sz="3000">
                <a:solidFill>
                  <a:schemeClr val="tx1"/>
                </a:solidFill>
                <a:latin typeface="+mj-lt"/>
              </a:defRPr>
            </a:lvl1pPr>
          </a:lstStyle>
          <a:p>
            <a:pPr lvl="0"/>
            <a:endParaRPr lang="en-US" dirty="0"/>
          </a:p>
        </p:txBody>
      </p:sp>
      <p:sp>
        <p:nvSpPr>
          <p:cNvPr id="3" name="Text Placeholder 2">
            <a:extLst>
              <a:ext uri="{FF2B5EF4-FFF2-40B4-BE49-F238E27FC236}">
                <a16:creationId xmlns:a16="http://schemas.microsoft.com/office/drawing/2014/main" id="{2E8D6957-8385-BA41-AC67-96E9BF1EE284}"/>
              </a:ext>
            </a:extLst>
          </p:cNvPr>
          <p:cNvSpPr>
            <a:spLocks noGrp="1"/>
          </p:cNvSpPr>
          <p:nvPr>
            <p:ph type="body" sz="quarter" idx="13" hasCustomPrompt="1"/>
          </p:nvPr>
        </p:nvSpPr>
        <p:spPr>
          <a:xfrm>
            <a:off x="2916959" y="1841500"/>
            <a:ext cx="1955801" cy="1168400"/>
          </a:xfrm>
        </p:spPr>
        <p:txBody>
          <a:bodyPr anchor="ctr"/>
          <a:lstStyle>
            <a:lvl1pPr algn="r">
              <a:defRPr sz="6400" b="0">
                <a:solidFill>
                  <a:schemeClr val="tx1"/>
                </a:solidFill>
                <a:latin typeface="+mj-lt"/>
              </a:defRPr>
            </a:lvl1pPr>
          </a:lstStyle>
          <a:p>
            <a:pPr lvl="0"/>
            <a:r>
              <a:rPr lang="en-US" dirty="0"/>
              <a:t>00%</a:t>
            </a:r>
          </a:p>
        </p:txBody>
      </p:sp>
      <p:cxnSp>
        <p:nvCxnSpPr>
          <p:cNvPr id="8" name="Straight Connector 7">
            <a:extLst>
              <a:ext uri="{FF2B5EF4-FFF2-40B4-BE49-F238E27FC236}">
                <a16:creationId xmlns:a16="http://schemas.microsoft.com/office/drawing/2014/main" id="{33969DCB-4232-0143-8615-239FE22DC0C8}"/>
              </a:ext>
            </a:extLst>
          </p:cNvPr>
          <p:cNvCxnSpPr/>
          <p:nvPr userDrawn="1"/>
        </p:nvCxnSpPr>
        <p:spPr>
          <a:xfrm>
            <a:off x="5064192" y="3848100"/>
            <a:ext cx="0" cy="11684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2034FFC-B08A-4749-B12F-394D3C4CCEBB}"/>
              </a:ext>
            </a:extLst>
          </p:cNvPr>
          <p:cNvCxnSpPr/>
          <p:nvPr userDrawn="1"/>
        </p:nvCxnSpPr>
        <p:spPr>
          <a:xfrm>
            <a:off x="5066417" y="1841500"/>
            <a:ext cx="0" cy="1168400"/>
          </a:xfrm>
          <a:prstGeom prst="line">
            <a:avLst/>
          </a:prstGeom>
          <a:ln w="25400" cap="sq">
            <a:solidFill>
              <a:schemeClr val="accent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13" name="Text Placeholder 2">
            <a:extLst>
              <a:ext uri="{FF2B5EF4-FFF2-40B4-BE49-F238E27FC236}">
                <a16:creationId xmlns:a16="http://schemas.microsoft.com/office/drawing/2014/main" id="{438D2998-A776-3D49-80B7-2C974A4F8630}"/>
              </a:ext>
            </a:extLst>
          </p:cNvPr>
          <p:cNvSpPr>
            <a:spLocks noGrp="1"/>
          </p:cNvSpPr>
          <p:nvPr>
            <p:ph type="body" sz="quarter" idx="14" hasCustomPrompt="1"/>
          </p:nvPr>
        </p:nvSpPr>
        <p:spPr>
          <a:xfrm>
            <a:off x="2916959" y="3849928"/>
            <a:ext cx="1955802" cy="1168400"/>
          </a:xfrm>
        </p:spPr>
        <p:txBody>
          <a:bodyPr anchor="ctr"/>
          <a:lstStyle>
            <a:lvl1pPr algn="r">
              <a:defRPr sz="6400" b="0">
                <a:solidFill>
                  <a:schemeClr val="tx1"/>
                </a:solidFill>
                <a:latin typeface="+mj-lt"/>
              </a:defRPr>
            </a:lvl1pPr>
          </a:lstStyle>
          <a:p>
            <a:pPr lvl="0"/>
            <a:r>
              <a:rPr lang="en-US" dirty="0"/>
              <a:t>00%</a:t>
            </a:r>
          </a:p>
        </p:txBody>
      </p:sp>
      <p:sp>
        <p:nvSpPr>
          <p:cNvPr id="15" name="Text Placeholder 3">
            <a:extLst>
              <a:ext uri="{FF2B5EF4-FFF2-40B4-BE49-F238E27FC236}">
                <a16:creationId xmlns:a16="http://schemas.microsoft.com/office/drawing/2014/main" id="{6BE14881-CE3B-A941-B45C-92918736AAF2}"/>
              </a:ext>
            </a:extLst>
          </p:cNvPr>
          <p:cNvSpPr>
            <a:spLocks noGrp="1"/>
          </p:cNvSpPr>
          <p:nvPr>
            <p:ph type="body" sz="quarter" idx="15"/>
          </p:nvPr>
        </p:nvSpPr>
        <p:spPr>
          <a:xfrm>
            <a:off x="5268944" y="3848100"/>
            <a:ext cx="6554247" cy="1168400"/>
          </a:xfrm>
          <a:prstGeom prst="rect">
            <a:avLst/>
          </a:prstGeom>
        </p:spPr>
        <p:txBody>
          <a:bodyPr anchor="ctr"/>
          <a:lstStyle>
            <a:lvl1pPr marL="0" indent="0" algn="l">
              <a:lnSpc>
                <a:spcPct val="100000"/>
              </a:lnSpc>
              <a:buNone/>
              <a:defRPr sz="3000">
                <a:solidFill>
                  <a:schemeClr val="tx1"/>
                </a:solidFill>
                <a:latin typeface="+mj-lt"/>
              </a:defRPr>
            </a:lvl1pPr>
          </a:lstStyle>
          <a:p>
            <a:pPr lvl="0"/>
            <a:endParaRPr lang="en-US" dirty="0"/>
          </a:p>
        </p:txBody>
      </p:sp>
      <p:sp>
        <p:nvSpPr>
          <p:cNvPr id="7" name="Slide Number Placeholder 6">
            <a:extLst>
              <a:ext uri="{FF2B5EF4-FFF2-40B4-BE49-F238E27FC236}">
                <a16:creationId xmlns:a16="http://schemas.microsoft.com/office/drawing/2014/main" id="{6A8D8E51-1272-D34C-A0D9-007837EBA8A9}"/>
              </a:ext>
            </a:extLst>
          </p:cNvPr>
          <p:cNvSpPr>
            <a:spLocks noGrp="1"/>
          </p:cNvSpPr>
          <p:nvPr>
            <p:ph type="sldNum" sz="quarter" idx="17"/>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pic>
        <p:nvPicPr>
          <p:cNvPr id="9" name="Picture 8">
            <a:extLst>
              <a:ext uri="{FF2B5EF4-FFF2-40B4-BE49-F238E27FC236}">
                <a16:creationId xmlns:a16="http://schemas.microsoft.com/office/drawing/2014/main" id="{AFC496C3-AFEE-F04B-B71E-22F034AC71A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1051" b="19536"/>
          <a:stretch/>
        </p:blipFill>
        <p:spPr>
          <a:xfrm>
            <a:off x="282302" y="-1"/>
            <a:ext cx="1635760" cy="6858001"/>
          </a:xfrm>
          <a:prstGeom prst="rect">
            <a:avLst/>
          </a:prstGeom>
        </p:spPr>
      </p:pic>
      <p:sp>
        <p:nvSpPr>
          <p:cNvPr id="5" name="Footer Placeholder 4">
            <a:extLst>
              <a:ext uri="{FF2B5EF4-FFF2-40B4-BE49-F238E27FC236}">
                <a16:creationId xmlns:a16="http://schemas.microsoft.com/office/drawing/2014/main" id="{8B7F7372-2F24-D44D-A081-9DE9F7E0731E}"/>
              </a:ext>
            </a:extLst>
          </p:cNvPr>
          <p:cNvSpPr>
            <a:spLocks noGrp="1"/>
          </p:cNvSpPr>
          <p:nvPr>
            <p:ph type="ftr" sz="quarter" idx="18"/>
          </p:nvPr>
        </p:nvSpPr>
        <p:spPr>
          <a:xfrm>
            <a:off x="2916958" y="6248400"/>
            <a:ext cx="7687034" cy="304800"/>
          </a:xfrm>
        </p:spPr>
        <p:txBody>
          <a:bodyPr/>
          <a:lstStyle/>
          <a:p>
            <a:r>
              <a:rPr lang="en-US"/>
              <a:t>Footer</a:t>
            </a:r>
            <a:endParaRPr lang="en-US" dirty="0"/>
          </a:p>
        </p:txBody>
      </p:sp>
      <p:sp>
        <p:nvSpPr>
          <p:cNvPr id="10" name="Title 9">
            <a:extLst>
              <a:ext uri="{FF2B5EF4-FFF2-40B4-BE49-F238E27FC236}">
                <a16:creationId xmlns:a16="http://schemas.microsoft.com/office/drawing/2014/main" id="{07FDA30D-D15A-2E47-90D0-24E5610C870D}"/>
              </a:ext>
            </a:extLst>
          </p:cNvPr>
          <p:cNvSpPr>
            <a:spLocks noGrp="1"/>
          </p:cNvSpPr>
          <p:nvPr>
            <p:ph type="title"/>
          </p:nvPr>
        </p:nvSpPr>
        <p:spPr>
          <a:xfrm>
            <a:off x="2916958" y="365760"/>
            <a:ext cx="8906233" cy="603504"/>
          </a:xfrm>
        </p:spPr>
        <p:txBody>
          <a:bodyPr/>
          <a:lstStyle>
            <a:lvl1pPr>
              <a:defRPr b="1">
                <a:latin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8407270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022_DATA CHART - 1 (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5" name="Chart Placeholder 19">
            <a:extLst>
              <a:ext uri="{FF2B5EF4-FFF2-40B4-BE49-F238E27FC236}">
                <a16:creationId xmlns:a16="http://schemas.microsoft.com/office/drawing/2014/main" id="{74B732FC-5649-0E42-A416-47988564D6DA}"/>
              </a:ext>
            </a:extLst>
          </p:cNvPr>
          <p:cNvSpPr>
            <a:spLocks noGrp="1"/>
          </p:cNvSpPr>
          <p:nvPr>
            <p:ph type="chart" sz="quarter" idx="13"/>
          </p:nvPr>
        </p:nvSpPr>
        <p:spPr>
          <a:xfrm>
            <a:off x="4191000" y="2421930"/>
            <a:ext cx="4114800" cy="3527770"/>
          </a:xfrm>
        </p:spPr>
        <p:txBody>
          <a:bodyPr/>
          <a:lstStyle/>
          <a:p>
            <a:endParaRPr lang="en-US"/>
          </a:p>
        </p:txBody>
      </p:sp>
      <p:sp>
        <p:nvSpPr>
          <p:cNvPr id="28" name="Text Placeholder 27">
            <a:extLst>
              <a:ext uri="{FF2B5EF4-FFF2-40B4-BE49-F238E27FC236}">
                <a16:creationId xmlns:a16="http://schemas.microsoft.com/office/drawing/2014/main" id="{8BBC26E3-E298-6949-B6C2-A3B01686DB5D}"/>
              </a:ext>
            </a:extLst>
          </p:cNvPr>
          <p:cNvSpPr>
            <a:spLocks noGrp="1"/>
          </p:cNvSpPr>
          <p:nvPr>
            <p:ph type="body" sz="quarter" idx="14" hasCustomPrompt="1"/>
          </p:nvPr>
        </p:nvSpPr>
        <p:spPr>
          <a:xfrm>
            <a:off x="685800" y="1463040"/>
            <a:ext cx="11137392" cy="660400"/>
          </a:xfrm>
        </p:spPr>
        <p:txBody>
          <a:bodyPr anchor="ctr"/>
          <a:lstStyle>
            <a:lvl1pPr algn="ctr">
              <a:defRPr/>
            </a:lvl1pPr>
            <a:lvl2pPr marL="0" indent="0" algn="ctr">
              <a:buNone/>
              <a:defRPr/>
            </a:lvl2pPr>
            <a:lvl3pPr algn="ctr">
              <a:defRPr/>
            </a:lvl3pPr>
            <a:lvl4pPr algn="ctr">
              <a:defRPr/>
            </a:lvl4pPr>
            <a:lvl5pPr algn="ctr">
              <a:defRPr/>
            </a:lvl5pPr>
          </a:lstStyle>
          <a:p>
            <a:pPr lvl="1"/>
            <a:r>
              <a:rPr lang="en-US" dirty="0"/>
              <a:t>Second level</a:t>
            </a:r>
          </a:p>
        </p:txBody>
      </p:sp>
      <p:sp>
        <p:nvSpPr>
          <p:cNvPr id="29" name="Text Placeholder 27">
            <a:extLst>
              <a:ext uri="{FF2B5EF4-FFF2-40B4-BE49-F238E27FC236}">
                <a16:creationId xmlns:a16="http://schemas.microsoft.com/office/drawing/2014/main" id="{2182135E-BB58-504A-8CA1-DC79BFDC9760}"/>
              </a:ext>
            </a:extLst>
          </p:cNvPr>
          <p:cNvSpPr>
            <a:spLocks noGrp="1"/>
          </p:cNvSpPr>
          <p:nvPr>
            <p:ph type="body" sz="quarter" idx="15"/>
          </p:nvPr>
        </p:nvSpPr>
        <p:spPr>
          <a:xfrm>
            <a:off x="1173731" y="5005629"/>
            <a:ext cx="2784266" cy="944071"/>
          </a:xfrm>
        </p:spPr>
        <p:txBody>
          <a:bodyPr/>
          <a:lstStyle>
            <a:lvl1pPr>
              <a:defRPr>
                <a:solidFill>
                  <a:schemeClr val="tx1"/>
                </a:solidFill>
                <a:latin typeface="Calibri" panose="020F0502020204030204" pitchFamily="34" charset="0"/>
              </a:defRPr>
            </a:lvl1pPr>
            <a:lvl2pPr marL="0" indent="0">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0" name="Text Placeholder 27">
            <a:extLst>
              <a:ext uri="{FF2B5EF4-FFF2-40B4-BE49-F238E27FC236}">
                <a16:creationId xmlns:a16="http://schemas.microsoft.com/office/drawing/2014/main" id="{04D62AED-963B-DD46-8AD6-39421FB3091C}"/>
              </a:ext>
            </a:extLst>
          </p:cNvPr>
          <p:cNvSpPr>
            <a:spLocks noGrp="1"/>
          </p:cNvSpPr>
          <p:nvPr>
            <p:ph type="body" sz="quarter" idx="16"/>
          </p:nvPr>
        </p:nvSpPr>
        <p:spPr>
          <a:xfrm>
            <a:off x="1173731" y="3713779"/>
            <a:ext cx="2784266" cy="944071"/>
          </a:xfrm>
        </p:spPr>
        <p:txBody>
          <a:bodyPr/>
          <a:lstStyle>
            <a:lvl1pPr>
              <a:defRPr>
                <a:solidFill>
                  <a:schemeClr val="tx1"/>
                </a:solidFill>
                <a:latin typeface="Calibri" panose="020F0502020204030204" pitchFamily="34" charset="0"/>
              </a:defRPr>
            </a:lvl1pPr>
            <a:lvl2pPr marL="0" indent="0">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1" name="Text Placeholder 27">
            <a:extLst>
              <a:ext uri="{FF2B5EF4-FFF2-40B4-BE49-F238E27FC236}">
                <a16:creationId xmlns:a16="http://schemas.microsoft.com/office/drawing/2014/main" id="{F124FBBA-1393-004A-99D8-E55F18E3377C}"/>
              </a:ext>
            </a:extLst>
          </p:cNvPr>
          <p:cNvSpPr>
            <a:spLocks noGrp="1"/>
          </p:cNvSpPr>
          <p:nvPr>
            <p:ph type="body" sz="quarter" idx="17"/>
          </p:nvPr>
        </p:nvSpPr>
        <p:spPr>
          <a:xfrm>
            <a:off x="1173730" y="2421930"/>
            <a:ext cx="2784266" cy="944071"/>
          </a:xfrm>
        </p:spPr>
        <p:txBody>
          <a:bodyPr/>
          <a:lstStyle>
            <a:lvl1pPr>
              <a:defRPr>
                <a:solidFill>
                  <a:schemeClr val="tx1"/>
                </a:solidFill>
                <a:latin typeface="Calibri" panose="020F0502020204030204" pitchFamily="34" charset="0"/>
              </a:defRPr>
            </a:lvl1pPr>
            <a:lvl2pPr marL="0" indent="0">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2" name="Text Placeholder 27">
            <a:extLst>
              <a:ext uri="{FF2B5EF4-FFF2-40B4-BE49-F238E27FC236}">
                <a16:creationId xmlns:a16="http://schemas.microsoft.com/office/drawing/2014/main" id="{ADD44797-1CA4-0E4F-A7ED-C8D85A4300A5}"/>
              </a:ext>
            </a:extLst>
          </p:cNvPr>
          <p:cNvSpPr>
            <a:spLocks noGrp="1"/>
          </p:cNvSpPr>
          <p:nvPr>
            <p:ph type="body" sz="quarter" idx="18"/>
          </p:nvPr>
        </p:nvSpPr>
        <p:spPr>
          <a:xfrm>
            <a:off x="8538805" y="5005838"/>
            <a:ext cx="2784266" cy="944071"/>
          </a:xfrm>
        </p:spPr>
        <p:txBody>
          <a:bodyPr/>
          <a:lstStyle>
            <a:lvl1pPr algn="r">
              <a:defRPr>
                <a:solidFill>
                  <a:schemeClr val="tx1"/>
                </a:solidFill>
                <a:latin typeface="Calibri" panose="020F0502020204030204" pitchFamily="34" charset="0"/>
              </a:defRPr>
            </a:lvl1pPr>
            <a:lvl2pPr marL="0" indent="0" algn="r">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3" name="Text Placeholder 27">
            <a:extLst>
              <a:ext uri="{FF2B5EF4-FFF2-40B4-BE49-F238E27FC236}">
                <a16:creationId xmlns:a16="http://schemas.microsoft.com/office/drawing/2014/main" id="{4F5E9C07-67ED-364E-9F31-24100542F9F7}"/>
              </a:ext>
            </a:extLst>
          </p:cNvPr>
          <p:cNvSpPr>
            <a:spLocks noGrp="1"/>
          </p:cNvSpPr>
          <p:nvPr>
            <p:ph type="body" sz="quarter" idx="19"/>
          </p:nvPr>
        </p:nvSpPr>
        <p:spPr>
          <a:xfrm>
            <a:off x="8538805" y="3713988"/>
            <a:ext cx="2784266" cy="944071"/>
          </a:xfrm>
        </p:spPr>
        <p:txBody>
          <a:bodyPr/>
          <a:lstStyle>
            <a:lvl1pPr algn="r">
              <a:defRPr>
                <a:solidFill>
                  <a:schemeClr val="tx1"/>
                </a:solidFill>
                <a:latin typeface="Calibri" panose="020F0502020204030204" pitchFamily="34" charset="0"/>
              </a:defRPr>
            </a:lvl1pPr>
            <a:lvl2pPr marL="0" indent="0" algn="r">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34" name="Text Placeholder 27">
            <a:extLst>
              <a:ext uri="{FF2B5EF4-FFF2-40B4-BE49-F238E27FC236}">
                <a16:creationId xmlns:a16="http://schemas.microsoft.com/office/drawing/2014/main" id="{2F00007C-60B2-CA49-BF19-0079BC9A0336}"/>
              </a:ext>
            </a:extLst>
          </p:cNvPr>
          <p:cNvSpPr>
            <a:spLocks noGrp="1"/>
          </p:cNvSpPr>
          <p:nvPr>
            <p:ph type="body" sz="quarter" idx="20"/>
          </p:nvPr>
        </p:nvSpPr>
        <p:spPr>
          <a:xfrm>
            <a:off x="8538804" y="2422139"/>
            <a:ext cx="2784266" cy="944071"/>
          </a:xfrm>
        </p:spPr>
        <p:txBody>
          <a:bodyPr/>
          <a:lstStyle>
            <a:lvl1pPr algn="r">
              <a:defRPr>
                <a:solidFill>
                  <a:schemeClr val="tx1"/>
                </a:solidFill>
                <a:latin typeface="Calibri" panose="020F0502020204030204" pitchFamily="34" charset="0"/>
              </a:defRPr>
            </a:lvl1pPr>
            <a:lvl2pPr marL="0" indent="0" algn="r">
              <a:buNone/>
              <a:defRPr sz="1600">
                <a:latin typeface="Calibri" panose="020F0502020204030204" pitchFamily="34" charset="0"/>
              </a:defRPr>
            </a:lvl2pPr>
            <a:lvl3pPr>
              <a:defRPr/>
            </a:lvl3pPr>
            <a:lvl4pPr>
              <a:defRPr/>
            </a:lvl4pPr>
            <a:lvl5pPr>
              <a:defRPr/>
            </a:lvl5pPr>
          </a:lstStyle>
          <a:p>
            <a:pPr lvl="0"/>
            <a:r>
              <a:rPr lang="en-US" dirty="0"/>
              <a:t>Edit Master text styles</a:t>
            </a:r>
          </a:p>
          <a:p>
            <a:pPr lvl="1"/>
            <a:r>
              <a:rPr lang="en-US" dirty="0"/>
              <a:t>Second level</a:t>
            </a:r>
          </a:p>
        </p:txBody>
      </p:sp>
      <p:sp>
        <p:nvSpPr>
          <p:cNvPr id="4" name="Footer Placeholder 3">
            <a:extLst>
              <a:ext uri="{FF2B5EF4-FFF2-40B4-BE49-F238E27FC236}">
                <a16:creationId xmlns:a16="http://schemas.microsoft.com/office/drawing/2014/main" id="{5FFAC037-72EA-DA43-A67B-07E2437BFD48}"/>
              </a:ext>
            </a:extLst>
          </p:cNvPr>
          <p:cNvSpPr>
            <a:spLocks noGrp="1"/>
          </p:cNvSpPr>
          <p:nvPr>
            <p:ph type="ftr" sz="quarter" idx="21"/>
          </p:nvPr>
        </p:nvSpPr>
        <p:spPr/>
        <p:txBody>
          <a:bodyPr/>
          <a:lstStyle/>
          <a:p>
            <a:r>
              <a:rPr lang="en-US"/>
              <a:t>Footer</a:t>
            </a:r>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7706883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022_DATA CHART - 1">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44254290-7DE3-6B44-8595-33F864E0761D}"/>
              </a:ext>
            </a:extLst>
          </p:cNvPr>
          <p:cNvSpPr>
            <a:spLocks noGrp="1"/>
          </p:cNvSpPr>
          <p:nvPr>
            <p:ph type="body" sz="quarter" idx="12"/>
          </p:nvPr>
        </p:nvSpPr>
        <p:spPr>
          <a:xfrm>
            <a:off x="5522298" y="1898164"/>
            <a:ext cx="6300894" cy="3556000"/>
          </a:xfrm>
          <a:prstGeom prst="rect">
            <a:avLst/>
          </a:prstGeom>
        </p:spPr>
        <p:txBody>
          <a:bodyPr anchor="ctr"/>
          <a:lstStyle>
            <a:lvl1pPr marL="0" indent="0" algn="l">
              <a:lnSpc>
                <a:spcPct val="150000"/>
              </a:lnSpc>
              <a:buNone/>
              <a:defRPr sz="1900">
                <a:solidFill>
                  <a:schemeClr val="tx1"/>
                </a:solidFill>
                <a:latin typeface="Calibri" panose="020F0502020204030204" pitchFamily="34" charset="0"/>
              </a:defRPr>
            </a:lvl1pPr>
          </a:lstStyle>
          <a:p>
            <a:pPr lvl="0"/>
            <a:endParaRPr lang="en-US" dirty="0"/>
          </a:p>
        </p:txBody>
      </p:sp>
      <p:sp>
        <p:nvSpPr>
          <p:cNvPr id="2" name="Title 1">
            <a:extLst>
              <a:ext uri="{FF2B5EF4-FFF2-40B4-BE49-F238E27FC236}">
                <a16:creationId xmlns:a16="http://schemas.microsoft.com/office/drawing/2014/main" id="{C3081686-9B4E-2F4F-8D10-69023E75F9DD}"/>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20" name="Chart Placeholder 19">
            <a:extLst>
              <a:ext uri="{FF2B5EF4-FFF2-40B4-BE49-F238E27FC236}">
                <a16:creationId xmlns:a16="http://schemas.microsoft.com/office/drawing/2014/main" id="{DB6197CF-C3DD-594E-BB1B-7B07D7495D0C}"/>
              </a:ext>
            </a:extLst>
          </p:cNvPr>
          <p:cNvSpPr>
            <a:spLocks noGrp="1"/>
          </p:cNvSpPr>
          <p:nvPr>
            <p:ph type="chart" sz="quarter" idx="13"/>
          </p:nvPr>
        </p:nvSpPr>
        <p:spPr>
          <a:xfrm>
            <a:off x="685800" y="1898164"/>
            <a:ext cx="4435773" cy="3556000"/>
          </a:xfrm>
        </p:spPr>
        <p:txBody>
          <a:bodyPr/>
          <a:lstStyle/>
          <a:p>
            <a:endParaRPr lang="en-US" dirty="0"/>
          </a:p>
        </p:txBody>
      </p:sp>
      <p:sp>
        <p:nvSpPr>
          <p:cNvPr id="7" name="Slide Number Placeholder 6">
            <a:extLst>
              <a:ext uri="{FF2B5EF4-FFF2-40B4-BE49-F238E27FC236}">
                <a16:creationId xmlns:a16="http://schemas.microsoft.com/office/drawing/2014/main" id="{5BEC92AC-3BB2-0643-954A-0D62DA3CAFB8}"/>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4994B978-C3C7-734F-B333-2F36FF25B2A6}"/>
              </a:ext>
            </a:extLst>
          </p:cNvPr>
          <p:cNvSpPr>
            <a:spLocks noGrp="1"/>
          </p:cNvSpPr>
          <p:nvPr>
            <p:ph type="ftr" sz="quarter" idx="16"/>
          </p:nvPr>
        </p:nvSpPr>
        <p:spPr/>
        <p:txBody>
          <a:bodyPr/>
          <a:lstStyle/>
          <a:p>
            <a:r>
              <a:rPr lang="en-US"/>
              <a:t>Footer</a:t>
            </a: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4719006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022_DATA CHART -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1686-9B4E-2F4F-8D10-69023E75F9DD}"/>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36" name="Text Placeholder 27">
            <a:extLst>
              <a:ext uri="{FF2B5EF4-FFF2-40B4-BE49-F238E27FC236}">
                <a16:creationId xmlns:a16="http://schemas.microsoft.com/office/drawing/2014/main" id="{B3168FB4-4C17-9E48-A067-381F505CFCC9}"/>
              </a:ext>
            </a:extLst>
          </p:cNvPr>
          <p:cNvSpPr>
            <a:spLocks noGrp="1"/>
          </p:cNvSpPr>
          <p:nvPr>
            <p:ph type="body" sz="quarter" idx="15"/>
          </p:nvPr>
        </p:nvSpPr>
        <p:spPr>
          <a:xfrm>
            <a:off x="2447544" y="1912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37" name="Text Placeholder 27">
            <a:extLst>
              <a:ext uri="{FF2B5EF4-FFF2-40B4-BE49-F238E27FC236}">
                <a16:creationId xmlns:a16="http://schemas.microsoft.com/office/drawing/2014/main" id="{6F9F0542-1195-264E-89B8-E164B58C5A5C}"/>
              </a:ext>
            </a:extLst>
          </p:cNvPr>
          <p:cNvSpPr>
            <a:spLocks noGrp="1"/>
          </p:cNvSpPr>
          <p:nvPr>
            <p:ph type="body" sz="quarter" idx="16"/>
          </p:nvPr>
        </p:nvSpPr>
        <p:spPr>
          <a:xfrm>
            <a:off x="2447544" y="3944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38" name="Text Placeholder 27">
            <a:extLst>
              <a:ext uri="{FF2B5EF4-FFF2-40B4-BE49-F238E27FC236}">
                <a16:creationId xmlns:a16="http://schemas.microsoft.com/office/drawing/2014/main" id="{B2F4BAC6-C8D5-E543-80C4-089186357BB7}"/>
              </a:ext>
            </a:extLst>
          </p:cNvPr>
          <p:cNvSpPr>
            <a:spLocks noGrp="1"/>
          </p:cNvSpPr>
          <p:nvPr>
            <p:ph type="body" sz="quarter" idx="17"/>
          </p:nvPr>
        </p:nvSpPr>
        <p:spPr>
          <a:xfrm>
            <a:off x="8238744" y="1912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39" name="Text Placeholder 27">
            <a:extLst>
              <a:ext uri="{FF2B5EF4-FFF2-40B4-BE49-F238E27FC236}">
                <a16:creationId xmlns:a16="http://schemas.microsoft.com/office/drawing/2014/main" id="{6D03709F-C398-0646-A61C-23669DD686E0}"/>
              </a:ext>
            </a:extLst>
          </p:cNvPr>
          <p:cNvSpPr>
            <a:spLocks noGrp="1"/>
          </p:cNvSpPr>
          <p:nvPr>
            <p:ph type="body" sz="quarter" idx="18"/>
          </p:nvPr>
        </p:nvSpPr>
        <p:spPr>
          <a:xfrm>
            <a:off x="8238744" y="3944713"/>
            <a:ext cx="3584448" cy="1537804"/>
          </a:xfrm>
        </p:spPr>
        <p:txBody>
          <a:bodyP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41" name="Chart Placeholder 39">
            <a:extLst>
              <a:ext uri="{FF2B5EF4-FFF2-40B4-BE49-F238E27FC236}">
                <a16:creationId xmlns:a16="http://schemas.microsoft.com/office/drawing/2014/main" id="{37FD8234-26A8-B64E-B9F7-6E950095F728}"/>
              </a:ext>
            </a:extLst>
          </p:cNvPr>
          <p:cNvSpPr>
            <a:spLocks noGrp="1"/>
          </p:cNvSpPr>
          <p:nvPr>
            <p:ph type="chart" sz="quarter" idx="20"/>
          </p:nvPr>
        </p:nvSpPr>
        <p:spPr>
          <a:xfrm>
            <a:off x="6477000" y="1910119"/>
            <a:ext cx="1574800" cy="1540398"/>
          </a:xfrm>
        </p:spPr>
        <p:txBody>
          <a:bodyPr/>
          <a:lstStyle/>
          <a:p>
            <a:endParaRPr lang="en-US"/>
          </a:p>
        </p:txBody>
      </p:sp>
      <p:sp>
        <p:nvSpPr>
          <p:cNvPr id="42" name="Chart Placeholder 39">
            <a:extLst>
              <a:ext uri="{FF2B5EF4-FFF2-40B4-BE49-F238E27FC236}">
                <a16:creationId xmlns:a16="http://schemas.microsoft.com/office/drawing/2014/main" id="{82573EE2-7E5D-6848-9B84-3BBB1016ACFB}"/>
              </a:ext>
            </a:extLst>
          </p:cNvPr>
          <p:cNvSpPr>
            <a:spLocks noGrp="1"/>
          </p:cNvSpPr>
          <p:nvPr>
            <p:ph type="chart" sz="quarter" idx="21"/>
          </p:nvPr>
        </p:nvSpPr>
        <p:spPr>
          <a:xfrm>
            <a:off x="6477000" y="3944714"/>
            <a:ext cx="1574800" cy="1540398"/>
          </a:xfrm>
        </p:spPr>
        <p:txBody>
          <a:bodyPr/>
          <a:lstStyle/>
          <a:p>
            <a:endParaRPr lang="en-US"/>
          </a:p>
        </p:txBody>
      </p:sp>
      <p:sp>
        <p:nvSpPr>
          <p:cNvPr id="43" name="Chart Placeholder 39">
            <a:extLst>
              <a:ext uri="{FF2B5EF4-FFF2-40B4-BE49-F238E27FC236}">
                <a16:creationId xmlns:a16="http://schemas.microsoft.com/office/drawing/2014/main" id="{C4F2232A-0FD0-F541-B229-744A8344FD0B}"/>
              </a:ext>
            </a:extLst>
          </p:cNvPr>
          <p:cNvSpPr>
            <a:spLocks noGrp="1"/>
          </p:cNvSpPr>
          <p:nvPr>
            <p:ph type="chart" sz="quarter" idx="22"/>
          </p:nvPr>
        </p:nvSpPr>
        <p:spPr>
          <a:xfrm>
            <a:off x="685800" y="3942120"/>
            <a:ext cx="1574800" cy="1540398"/>
          </a:xfrm>
        </p:spPr>
        <p:txBody>
          <a:bodyPr/>
          <a:lstStyle/>
          <a:p>
            <a:endParaRPr lang="en-US"/>
          </a:p>
        </p:txBody>
      </p:sp>
      <p:sp>
        <p:nvSpPr>
          <p:cNvPr id="44" name="Chart Placeholder 39">
            <a:extLst>
              <a:ext uri="{FF2B5EF4-FFF2-40B4-BE49-F238E27FC236}">
                <a16:creationId xmlns:a16="http://schemas.microsoft.com/office/drawing/2014/main" id="{EE41E718-1070-B34A-82FC-ECB080E3CE82}"/>
              </a:ext>
            </a:extLst>
          </p:cNvPr>
          <p:cNvSpPr>
            <a:spLocks noGrp="1"/>
          </p:cNvSpPr>
          <p:nvPr>
            <p:ph type="chart" sz="quarter" idx="19"/>
          </p:nvPr>
        </p:nvSpPr>
        <p:spPr>
          <a:xfrm>
            <a:off x="685800" y="1910119"/>
            <a:ext cx="1574800" cy="1540398"/>
          </a:xfrm>
        </p:spPr>
        <p:txBody>
          <a:bodyPr/>
          <a:lstStyle/>
          <a:p>
            <a:endParaRPr lang="en-US" dirty="0"/>
          </a:p>
        </p:txBody>
      </p:sp>
      <p:sp>
        <p:nvSpPr>
          <p:cNvPr id="6" name="Slide Number Placeholder 5">
            <a:extLst>
              <a:ext uri="{FF2B5EF4-FFF2-40B4-BE49-F238E27FC236}">
                <a16:creationId xmlns:a16="http://schemas.microsoft.com/office/drawing/2014/main" id="{ADABAEA5-84D2-3448-BDB9-DD6228892D25}"/>
              </a:ext>
            </a:extLst>
          </p:cNvPr>
          <p:cNvSpPr>
            <a:spLocks noGrp="1"/>
          </p:cNvSpPr>
          <p:nvPr>
            <p:ph type="sldNum" sz="quarter" idx="24"/>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0A1CFC95-E24F-974F-BF57-DEBBD05168BE}"/>
              </a:ext>
            </a:extLst>
          </p:cNvPr>
          <p:cNvSpPr>
            <a:spLocks noGrp="1"/>
          </p:cNvSpPr>
          <p:nvPr>
            <p:ph type="ftr" sz="quarter" idx="25"/>
          </p:nvPr>
        </p:nvSpPr>
        <p:spPr/>
        <p:txBody>
          <a:bodyPr/>
          <a:lstStyle/>
          <a:p>
            <a:r>
              <a:rPr lang="en-US"/>
              <a:t>Footer</a:t>
            </a:r>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504382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022_DATA CHART - 4 (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1686-9B4E-2F4F-8D10-69023E75F9DD}"/>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36" name="Text Placeholder 27">
            <a:extLst>
              <a:ext uri="{FF2B5EF4-FFF2-40B4-BE49-F238E27FC236}">
                <a16:creationId xmlns:a16="http://schemas.microsoft.com/office/drawing/2014/main" id="{B3168FB4-4C17-9E48-A067-381F505CFCC9}"/>
              </a:ext>
            </a:extLst>
          </p:cNvPr>
          <p:cNvSpPr>
            <a:spLocks noGrp="1"/>
          </p:cNvSpPr>
          <p:nvPr>
            <p:ph type="body" sz="quarter" idx="15" hasCustomPrompt="1"/>
          </p:nvPr>
        </p:nvSpPr>
        <p:spPr>
          <a:xfrm>
            <a:off x="686728"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43" name="Chart Placeholder 39">
            <a:extLst>
              <a:ext uri="{FF2B5EF4-FFF2-40B4-BE49-F238E27FC236}">
                <a16:creationId xmlns:a16="http://schemas.microsoft.com/office/drawing/2014/main" id="{C4F2232A-0FD0-F541-B229-744A8344FD0B}"/>
              </a:ext>
            </a:extLst>
          </p:cNvPr>
          <p:cNvSpPr>
            <a:spLocks noGrp="1"/>
          </p:cNvSpPr>
          <p:nvPr>
            <p:ph type="chart" sz="quarter" idx="22"/>
          </p:nvPr>
        </p:nvSpPr>
        <p:spPr>
          <a:xfrm>
            <a:off x="685800" y="1609344"/>
            <a:ext cx="2625256" cy="2406909"/>
          </a:xfrm>
        </p:spPr>
        <p:txBody>
          <a:bodyPr/>
          <a:lstStyle/>
          <a:p>
            <a:endParaRPr lang="en-US" dirty="0"/>
          </a:p>
        </p:txBody>
      </p:sp>
      <p:sp>
        <p:nvSpPr>
          <p:cNvPr id="51" name="Text Placeholder 27">
            <a:extLst>
              <a:ext uri="{FF2B5EF4-FFF2-40B4-BE49-F238E27FC236}">
                <a16:creationId xmlns:a16="http://schemas.microsoft.com/office/drawing/2014/main" id="{46FDA947-73DB-7644-BCD3-7A4FF602AAC4}"/>
              </a:ext>
            </a:extLst>
          </p:cNvPr>
          <p:cNvSpPr>
            <a:spLocks noGrp="1"/>
          </p:cNvSpPr>
          <p:nvPr>
            <p:ph type="body" sz="quarter" idx="23" hasCustomPrompt="1"/>
          </p:nvPr>
        </p:nvSpPr>
        <p:spPr>
          <a:xfrm>
            <a:off x="3511370"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52" name="Text Placeholder 27">
            <a:extLst>
              <a:ext uri="{FF2B5EF4-FFF2-40B4-BE49-F238E27FC236}">
                <a16:creationId xmlns:a16="http://schemas.microsoft.com/office/drawing/2014/main" id="{EA28099A-641E-2C45-8167-DEB1C96EEB5E}"/>
              </a:ext>
            </a:extLst>
          </p:cNvPr>
          <p:cNvSpPr>
            <a:spLocks noGrp="1"/>
          </p:cNvSpPr>
          <p:nvPr>
            <p:ph type="body" sz="quarter" idx="24" hasCustomPrompt="1"/>
          </p:nvPr>
        </p:nvSpPr>
        <p:spPr>
          <a:xfrm>
            <a:off x="6347030"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53" name="Text Placeholder 27">
            <a:extLst>
              <a:ext uri="{FF2B5EF4-FFF2-40B4-BE49-F238E27FC236}">
                <a16:creationId xmlns:a16="http://schemas.microsoft.com/office/drawing/2014/main" id="{05767FB1-259F-CD4C-8930-A32EC867572F}"/>
              </a:ext>
            </a:extLst>
          </p:cNvPr>
          <p:cNvSpPr>
            <a:spLocks noGrp="1"/>
          </p:cNvSpPr>
          <p:nvPr>
            <p:ph type="body" sz="quarter" idx="25" hasCustomPrompt="1"/>
          </p:nvPr>
        </p:nvSpPr>
        <p:spPr>
          <a:xfrm>
            <a:off x="9197936" y="4139826"/>
            <a:ext cx="2624328" cy="1537804"/>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54" name="Chart Placeholder 39">
            <a:extLst>
              <a:ext uri="{FF2B5EF4-FFF2-40B4-BE49-F238E27FC236}">
                <a16:creationId xmlns:a16="http://schemas.microsoft.com/office/drawing/2014/main" id="{76AAADEF-685C-1A49-90B6-A1C9039486A8}"/>
              </a:ext>
            </a:extLst>
          </p:cNvPr>
          <p:cNvSpPr>
            <a:spLocks noGrp="1"/>
          </p:cNvSpPr>
          <p:nvPr>
            <p:ph type="chart" sz="quarter" idx="26"/>
          </p:nvPr>
        </p:nvSpPr>
        <p:spPr>
          <a:xfrm>
            <a:off x="3511370" y="1609344"/>
            <a:ext cx="2625256" cy="2406909"/>
          </a:xfrm>
        </p:spPr>
        <p:txBody>
          <a:bodyPr/>
          <a:lstStyle/>
          <a:p>
            <a:endParaRPr lang="en-US"/>
          </a:p>
        </p:txBody>
      </p:sp>
      <p:sp>
        <p:nvSpPr>
          <p:cNvPr id="56" name="Chart Placeholder 39">
            <a:extLst>
              <a:ext uri="{FF2B5EF4-FFF2-40B4-BE49-F238E27FC236}">
                <a16:creationId xmlns:a16="http://schemas.microsoft.com/office/drawing/2014/main" id="{86D064D9-8D41-4E4B-A98D-E19109B08A4E}"/>
              </a:ext>
            </a:extLst>
          </p:cNvPr>
          <p:cNvSpPr>
            <a:spLocks noGrp="1"/>
          </p:cNvSpPr>
          <p:nvPr>
            <p:ph type="chart" sz="quarter" idx="28"/>
          </p:nvPr>
        </p:nvSpPr>
        <p:spPr>
          <a:xfrm>
            <a:off x="9197936" y="1609344"/>
            <a:ext cx="2625256" cy="2406909"/>
          </a:xfrm>
        </p:spPr>
        <p:txBody>
          <a:bodyPr/>
          <a:lstStyle/>
          <a:p>
            <a:endParaRPr lang="en-US"/>
          </a:p>
        </p:txBody>
      </p:sp>
      <p:sp>
        <p:nvSpPr>
          <p:cNvPr id="57" name="Chart Placeholder 39">
            <a:extLst>
              <a:ext uri="{FF2B5EF4-FFF2-40B4-BE49-F238E27FC236}">
                <a16:creationId xmlns:a16="http://schemas.microsoft.com/office/drawing/2014/main" id="{6ACD5DE6-FB20-694D-A132-4450B8519169}"/>
              </a:ext>
            </a:extLst>
          </p:cNvPr>
          <p:cNvSpPr>
            <a:spLocks noGrp="1"/>
          </p:cNvSpPr>
          <p:nvPr>
            <p:ph type="chart" sz="quarter" idx="29"/>
          </p:nvPr>
        </p:nvSpPr>
        <p:spPr>
          <a:xfrm>
            <a:off x="6347030" y="1609344"/>
            <a:ext cx="2625256" cy="2406909"/>
          </a:xfrm>
        </p:spPr>
        <p:txBody>
          <a:bodyPr/>
          <a:lstStyle/>
          <a:p>
            <a:endParaRPr lang="en-US"/>
          </a:p>
        </p:txBody>
      </p:sp>
      <p:sp>
        <p:nvSpPr>
          <p:cNvPr id="6" name="Slide Number Placeholder 5">
            <a:extLst>
              <a:ext uri="{FF2B5EF4-FFF2-40B4-BE49-F238E27FC236}">
                <a16:creationId xmlns:a16="http://schemas.microsoft.com/office/drawing/2014/main" id="{C928913D-505F-A143-B3D7-488C293423B3}"/>
              </a:ext>
            </a:extLst>
          </p:cNvPr>
          <p:cNvSpPr>
            <a:spLocks noGrp="1"/>
          </p:cNvSpPr>
          <p:nvPr>
            <p:ph type="sldNum" sz="quarter" idx="3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4" name="Footer Placeholder 3">
            <a:extLst>
              <a:ext uri="{FF2B5EF4-FFF2-40B4-BE49-F238E27FC236}">
                <a16:creationId xmlns:a16="http://schemas.microsoft.com/office/drawing/2014/main" id="{8615D6EA-5456-9F44-8B94-12C49A32C4DE}"/>
              </a:ext>
            </a:extLst>
          </p:cNvPr>
          <p:cNvSpPr>
            <a:spLocks noGrp="1"/>
          </p:cNvSpPr>
          <p:nvPr>
            <p:ph type="ftr" sz="quarter" idx="32"/>
          </p:nvPr>
        </p:nvSpPr>
        <p:spPr/>
        <p:txBody>
          <a:bodyPr/>
          <a:lstStyle/>
          <a:p>
            <a:r>
              <a:rPr lang="en-US"/>
              <a:t>Footer</a:t>
            </a:r>
            <a:endParaRPr lang="en-US" dirty="0"/>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10221178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22_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b="1">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9" name="Text Placeholder 27">
            <a:extLst>
              <a:ext uri="{FF2B5EF4-FFF2-40B4-BE49-F238E27FC236}">
                <a16:creationId xmlns:a16="http://schemas.microsoft.com/office/drawing/2014/main" id="{F0B3B90F-385D-7B43-9181-60D83DE3F255}"/>
              </a:ext>
            </a:extLst>
          </p:cNvPr>
          <p:cNvSpPr>
            <a:spLocks noGrp="1"/>
          </p:cNvSpPr>
          <p:nvPr>
            <p:ph type="body" sz="quarter" idx="15"/>
          </p:nvPr>
        </p:nvSpPr>
        <p:spPr>
          <a:xfrm>
            <a:off x="685800" y="1463040"/>
            <a:ext cx="2962679" cy="4572000"/>
          </a:xfrm>
        </p:spPr>
        <p:txBody>
          <a:bodyPr anchor="ctr"/>
          <a:lstStyle>
            <a:lvl1pPr>
              <a:defRPr>
                <a:solidFill>
                  <a:schemeClr val="tx1"/>
                </a:solidFill>
                <a:latin typeface="Calibri" panose="020F0502020204030204" pitchFamily="34" charset="0"/>
              </a:defRPr>
            </a:lvl1pPr>
            <a:lvl2pPr marL="0" indent="0">
              <a:buNone/>
              <a:defRPr sz="1600"/>
            </a:lvl2pPr>
            <a:lvl3pPr>
              <a:defRPr/>
            </a:lvl3pPr>
            <a:lvl4pPr>
              <a:defRPr/>
            </a:lvl4pPr>
            <a:lvl5pPr>
              <a:defRPr/>
            </a:lvl5pPr>
          </a:lstStyle>
          <a:p>
            <a:pPr lvl="0"/>
            <a:r>
              <a:rPr lang="en-US" dirty="0"/>
              <a:t>Edit Master text styles</a:t>
            </a:r>
          </a:p>
          <a:p>
            <a:pPr lvl="1"/>
            <a:r>
              <a:rPr lang="en-US" dirty="0"/>
              <a:t>Second level</a:t>
            </a:r>
          </a:p>
        </p:txBody>
      </p:sp>
      <p:sp>
        <p:nvSpPr>
          <p:cNvPr id="11" name="Content Placeholder 10">
            <a:extLst>
              <a:ext uri="{FF2B5EF4-FFF2-40B4-BE49-F238E27FC236}">
                <a16:creationId xmlns:a16="http://schemas.microsoft.com/office/drawing/2014/main" id="{B0AE480B-8030-514C-9530-B6C2137A0507}"/>
              </a:ext>
            </a:extLst>
          </p:cNvPr>
          <p:cNvSpPr>
            <a:spLocks noGrp="1"/>
          </p:cNvSpPr>
          <p:nvPr>
            <p:ph sz="quarter" idx="16"/>
          </p:nvPr>
        </p:nvSpPr>
        <p:spPr>
          <a:xfrm>
            <a:off x="3848124" y="1463040"/>
            <a:ext cx="7975068" cy="4572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8770A29C-3289-1645-919C-16BC47E2F231}"/>
              </a:ext>
            </a:extLst>
          </p:cNvPr>
          <p:cNvSpPr>
            <a:spLocks noGrp="1"/>
          </p:cNvSpPr>
          <p:nvPr>
            <p:ph type="ftr" sz="quarter" idx="17"/>
          </p:nvPr>
        </p:nvSpPr>
        <p:spPr/>
        <p:txBody>
          <a:bodyPr/>
          <a:lstStyle/>
          <a:p>
            <a:r>
              <a:rPr lang="en-US"/>
              <a:t>Footer</a:t>
            </a: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7947277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022_DATA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9568-B2FC-C84F-AF54-D03C6B63845B}"/>
              </a:ext>
            </a:extLst>
          </p:cNvPr>
          <p:cNvSpPr>
            <a:spLocks noGrp="1"/>
          </p:cNvSpPr>
          <p:nvPr>
            <p:ph type="title"/>
          </p:nvPr>
        </p:nvSpPr>
        <p:spPr/>
        <p:txBody>
          <a:bodyPr/>
          <a:lstStyle>
            <a:lvl1pPr>
              <a:defRPr b="1">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lide Number Placeholder 2">
            <a:extLst>
              <a:ext uri="{FF2B5EF4-FFF2-40B4-BE49-F238E27FC236}">
                <a16:creationId xmlns:a16="http://schemas.microsoft.com/office/drawing/2014/main" id="{923DDDB6-0133-7948-AD26-B6472C29D4CE}"/>
              </a:ext>
            </a:extLst>
          </p:cNvPr>
          <p:cNvSpPr>
            <a:spLocks noGrp="1"/>
          </p:cNvSpPr>
          <p:nvPr>
            <p:ph type="sldNum" sz="quarter" idx="10"/>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6" name="Table Placeholder 5">
            <a:extLst>
              <a:ext uri="{FF2B5EF4-FFF2-40B4-BE49-F238E27FC236}">
                <a16:creationId xmlns:a16="http://schemas.microsoft.com/office/drawing/2014/main" id="{34F3D7FE-A33C-464D-9539-BC252464839C}"/>
              </a:ext>
            </a:extLst>
          </p:cNvPr>
          <p:cNvSpPr>
            <a:spLocks noGrp="1"/>
          </p:cNvSpPr>
          <p:nvPr>
            <p:ph type="tbl" sz="quarter" idx="12"/>
          </p:nvPr>
        </p:nvSpPr>
        <p:spPr>
          <a:xfrm>
            <a:off x="685800" y="1463040"/>
            <a:ext cx="11137392" cy="4572000"/>
          </a:xfrm>
        </p:spPr>
        <p:txBody>
          <a:bodyPr/>
          <a:lstStyle/>
          <a:p>
            <a:endParaRPr lang="en-US" dirty="0"/>
          </a:p>
        </p:txBody>
      </p:sp>
      <p:sp>
        <p:nvSpPr>
          <p:cNvPr id="5" name="Footer Placeholder 4">
            <a:extLst>
              <a:ext uri="{FF2B5EF4-FFF2-40B4-BE49-F238E27FC236}">
                <a16:creationId xmlns:a16="http://schemas.microsoft.com/office/drawing/2014/main" id="{08F94F34-B420-7B49-9959-5A07B2ECE2BB}"/>
              </a:ext>
            </a:extLst>
          </p:cNvPr>
          <p:cNvSpPr>
            <a:spLocks noGrp="1"/>
          </p:cNvSpPr>
          <p:nvPr>
            <p:ph type="ftr" sz="quarter" idx="13"/>
          </p:nvPr>
        </p:nvSpPr>
        <p:spPr/>
        <p:txBody>
          <a:bodyPr/>
          <a:lstStyle/>
          <a:p>
            <a:r>
              <a:rPr lang="en-US"/>
              <a:t>Footer</a:t>
            </a: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2025527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022_FULL BACKGROUND IMAGE">
    <p:spTree>
      <p:nvGrpSpPr>
        <p:cNvPr id="1" name=""/>
        <p:cNvGrpSpPr/>
        <p:nvPr/>
      </p:nvGrpSpPr>
      <p:grpSpPr>
        <a:xfrm>
          <a:off x="0" y="0"/>
          <a:ext cx="0" cy="0"/>
          <a:chOff x="0" y="0"/>
          <a:chExt cx="0" cy="0"/>
        </a:xfrm>
      </p:grpSpPr>
      <p:sp>
        <p:nvSpPr>
          <p:cNvPr id="2" name="Picture Placeholder 2"/>
          <p:cNvSpPr>
            <a:spLocks noGrp="1"/>
          </p:cNvSpPr>
          <p:nvPr>
            <p:ph type="pic" sz="quarter" idx="12"/>
          </p:nvPr>
        </p:nvSpPr>
        <p:spPr>
          <a:xfrm>
            <a:off x="0" y="0"/>
            <a:ext cx="12192000" cy="6858000"/>
          </a:xfrm>
          <a:prstGeom prst="rect">
            <a:avLst/>
          </a:prstGeom>
          <a:solidFill>
            <a:schemeClr val="bg1"/>
          </a:solidFill>
        </p:spPr>
        <p:txBody>
          <a:bodyPr/>
          <a:lstStyle/>
          <a:p>
            <a:endParaRPr lang="uk-UA"/>
          </a:p>
        </p:txBody>
      </p:sp>
    </p:spTree>
    <p:extLst>
      <p:ext uri="{BB962C8B-B14F-4D97-AF65-F5344CB8AC3E}">
        <p14:creationId xmlns:p14="http://schemas.microsoft.com/office/powerpoint/2010/main" val="1150256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22_IMAGE + TEXT BLOCK (V3)">
    <p:spTree>
      <p:nvGrpSpPr>
        <p:cNvPr id="1" name=""/>
        <p:cNvGrpSpPr/>
        <p:nvPr/>
      </p:nvGrpSpPr>
      <p:grpSpPr>
        <a:xfrm>
          <a:off x="0" y="0"/>
          <a:ext cx="0" cy="0"/>
          <a:chOff x="0" y="0"/>
          <a:chExt cx="0" cy="0"/>
        </a:xfrm>
      </p:grpSpPr>
      <p:sp>
        <p:nvSpPr>
          <p:cNvPr id="5" name="Title 7"/>
          <p:cNvSpPr>
            <a:spLocks noGrp="1"/>
          </p:cNvSpPr>
          <p:nvPr>
            <p:ph type="title"/>
          </p:nvPr>
        </p:nvSpPr>
        <p:spPr>
          <a:xfrm>
            <a:off x="5669280" y="365760"/>
            <a:ext cx="5169162"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Calibri" panose="020F0502020204030204" pitchFamily="34" charset="0"/>
              </a:defRPr>
            </a:lvl1pPr>
          </a:lstStyle>
          <a:p>
            <a:pPr marL="0" lvl="0"/>
            <a:r>
              <a:rPr lang="en-US" dirty="0"/>
              <a:t>Click to edit Master title style</a:t>
            </a:r>
            <a:endParaRPr lang="uk-UA" dirty="0"/>
          </a:p>
        </p:txBody>
      </p:sp>
      <p:sp>
        <p:nvSpPr>
          <p:cNvPr id="6" name="Slide Number Placeholder 5">
            <a:extLst>
              <a:ext uri="{FF2B5EF4-FFF2-40B4-BE49-F238E27FC236}">
                <a16:creationId xmlns:a16="http://schemas.microsoft.com/office/drawing/2014/main" id="{7C5F4DA9-99C3-DA40-AEC7-6C07E358490B}"/>
              </a:ext>
            </a:extLst>
          </p:cNvPr>
          <p:cNvSpPr>
            <a:spLocks noGrp="1"/>
          </p:cNvSpPr>
          <p:nvPr>
            <p:ph type="sldNum" sz="quarter" idx="14"/>
          </p:nvPr>
        </p:nvSpPr>
        <p:spPr>
          <a:xfrm>
            <a:off x="11213592" y="6248400"/>
            <a:ext cx="609600" cy="304800"/>
          </a:xfrm>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D95E7BD6-CFDA-F340-991C-181929B8D918}"/>
              </a:ext>
            </a:extLst>
          </p:cNvPr>
          <p:cNvSpPr>
            <a:spLocks noGrp="1"/>
          </p:cNvSpPr>
          <p:nvPr>
            <p:ph type="body" sz="quarter" idx="17"/>
          </p:nvPr>
        </p:nvSpPr>
        <p:spPr>
          <a:xfrm>
            <a:off x="5669280" y="1463040"/>
            <a:ext cx="5172210"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a:defRPr sz="1300"/>
            </a:lvl4pPr>
            <a:lvl5pPr marL="73155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2"/>
          </p:nvPr>
        </p:nvSpPr>
        <p:spPr>
          <a:xfrm>
            <a:off x="0" y="0"/>
            <a:ext cx="5212080" cy="6858000"/>
          </a:xfrm>
          <a:prstGeom prst="rect">
            <a:avLst/>
          </a:prstGeom>
          <a:solidFill>
            <a:schemeClr val="bg1"/>
          </a:solidFill>
        </p:spPr>
        <p:txBody>
          <a:bodyPr/>
          <a:lstStyle/>
          <a:p>
            <a:endParaRPr lang="uk-UA"/>
          </a:p>
        </p:txBody>
      </p:sp>
      <p:sp>
        <p:nvSpPr>
          <p:cNvPr id="2" name="Footer Placeholder 1">
            <a:extLst>
              <a:ext uri="{FF2B5EF4-FFF2-40B4-BE49-F238E27FC236}">
                <a16:creationId xmlns:a16="http://schemas.microsoft.com/office/drawing/2014/main" id="{BC6F2234-C703-BF49-AB51-2BA1A39E4FA4}"/>
              </a:ext>
            </a:extLst>
          </p:cNvPr>
          <p:cNvSpPr>
            <a:spLocks noGrp="1"/>
          </p:cNvSpPr>
          <p:nvPr>
            <p:ph type="ftr" sz="quarter" idx="18"/>
          </p:nvPr>
        </p:nvSpPr>
        <p:spPr>
          <a:xfrm>
            <a:off x="6126480" y="6248400"/>
            <a:ext cx="4562610" cy="304800"/>
          </a:xfrm>
        </p:spPr>
        <p:txBody>
          <a:bodyPr/>
          <a:lstStyle/>
          <a:p>
            <a:r>
              <a:rPr lang="en-US" dirty="0"/>
              <a:t>Footer</a:t>
            </a:r>
          </a:p>
        </p:txBody>
      </p:sp>
    </p:spTree>
    <p:extLst>
      <p:ext uri="{BB962C8B-B14F-4D97-AF65-F5344CB8AC3E}">
        <p14:creationId xmlns:p14="http://schemas.microsoft.com/office/powerpoint/2010/main" val="12308643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2022_IMAGE + TEXT BLOCK (V3)">
    <p:spTree>
      <p:nvGrpSpPr>
        <p:cNvPr id="1" name=""/>
        <p:cNvGrpSpPr/>
        <p:nvPr/>
      </p:nvGrpSpPr>
      <p:grpSpPr>
        <a:xfrm>
          <a:off x="0" y="0"/>
          <a:ext cx="0" cy="0"/>
          <a:chOff x="0" y="0"/>
          <a:chExt cx="0" cy="0"/>
        </a:xfrm>
      </p:grpSpPr>
      <p:sp>
        <p:nvSpPr>
          <p:cNvPr id="5" name="Title 7"/>
          <p:cNvSpPr>
            <a:spLocks noGrp="1"/>
          </p:cNvSpPr>
          <p:nvPr>
            <p:ph type="title"/>
          </p:nvPr>
        </p:nvSpPr>
        <p:spPr>
          <a:xfrm>
            <a:off x="6126480" y="365760"/>
            <a:ext cx="5169162"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Calibri" panose="020F0502020204030204" pitchFamily="34" charset="0"/>
              </a:defRPr>
            </a:lvl1pPr>
          </a:lstStyle>
          <a:p>
            <a:pPr marL="0" lvl="0"/>
            <a:r>
              <a:rPr lang="en-US" dirty="0"/>
              <a:t>Click to edit Master title style</a:t>
            </a:r>
            <a:endParaRPr lang="uk-UA" dirty="0"/>
          </a:p>
        </p:txBody>
      </p:sp>
      <p:sp>
        <p:nvSpPr>
          <p:cNvPr id="6" name="Slide Number Placeholder 5">
            <a:extLst>
              <a:ext uri="{FF2B5EF4-FFF2-40B4-BE49-F238E27FC236}">
                <a16:creationId xmlns:a16="http://schemas.microsoft.com/office/drawing/2014/main" id="{7C5F4DA9-99C3-DA40-AEC7-6C07E358490B}"/>
              </a:ext>
            </a:extLst>
          </p:cNvPr>
          <p:cNvSpPr>
            <a:spLocks noGrp="1"/>
          </p:cNvSpPr>
          <p:nvPr>
            <p:ph type="sldNum" sz="quarter" idx="14"/>
          </p:nvPr>
        </p:nvSpPr>
        <p:spPr>
          <a:xfrm>
            <a:off x="11213592" y="6248400"/>
            <a:ext cx="609600" cy="304800"/>
          </a:xfrm>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D95E7BD6-CFDA-F340-991C-181929B8D918}"/>
              </a:ext>
            </a:extLst>
          </p:cNvPr>
          <p:cNvSpPr>
            <a:spLocks noGrp="1"/>
          </p:cNvSpPr>
          <p:nvPr>
            <p:ph type="body" sz="quarter" idx="17"/>
          </p:nvPr>
        </p:nvSpPr>
        <p:spPr>
          <a:xfrm>
            <a:off x="6126480" y="1463040"/>
            <a:ext cx="5172210"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a:defRPr sz="1300"/>
            </a:lvl4pPr>
            <a:lvl5pPr marL="73155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p:cNvSpPr>
            <a:spLocks noGrp="1"/>
          </p:cNvSpPr>
          <p:nvPr>
            <p:ph type="pic" sz="quarter" idx="12"/>
          </p:nvPr>
        </p:nvSpPr>
        <p:spPr>
          <a:xfrm>
            <a:off x="-1" y="0"/>
            <a:ext cx="5647268" cy="6858000"/>
          </a:xfrm>
          <a:prstGeom prst="rect">
            <a:avLst/>
          </a:prstGeom>
          <a:solidFill>
            <a:schemeClr val="bg1"/>
          </a:solidFill>
        </p:spPr>
        <p:txBody>
          <a:bodyPr/>
          <a:lstStyle/>
          <a:p>
            <a:endParaRPr lang="uk-UA"/>
          </a:p>
        </p:txBody>
      </p:sp>
      <p:sp>
        <p:nvSpPr>
          <p:cNvPr id="2" name="Footer Placeholder 1">
            <a:extLst>
              <a:ext uri="{FF2B5EF4-FFF2-40B4-BE49-F238E27FC236}">
                <a16:creationId xmlns:a16="http://schemas.microsoft.com/office/drawing/2014/main" id="{BC6F2234-C703-BF49-AB51-2BA1A39E4FA4}"/>
              </a:ext>
            </a:extLst>
          </p:cNvPr>
          <p:cNvSpPr>
            <a:spLocks noGrp="1"/>
          </p:cNvSpPr>
          <p:nvPr>
            <p:ph type="ftr" sz="quarter" idx="18"/>
          </p:nvPr>
        </p:nvSpPr>
        <p:spPr>
          <a:xfrm>
            <a:off x="6126480" y="6248400"/>
            <a:ext cx="4562610" cy="304800"/>
          </a:xfrm>
        </p:spPr>
        <p:txBody>
          <a:bodyPr/>
          <a:lstStyle/>
          <a:p>
            <a:r>
              <a:rPr lang="en-US" dirty="0"/>
              <a:t>Footer</a:t>
            </a:r>
          </a:p>
        </p:txBody>
      </p:sp>
    </p:spTree>
    <p:extLst>
      <p:ext uri="{BB962C8B-B14F-4D97-AF65-F5344CB8AC3E}">
        <p14:creationId xmlns:p14="http://schemas.microsoft.com/office/powerpoint/2010/main" val="273227602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10990515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30560592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23403840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096000" y="0"/>
            <a:ext cx="607466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sp>
        <p:nvSpPr>
          <p:cNvPr id="4" name="Footer Placeholder 3">
            <a:extLst>
              <a:ext uri="{FF2B5EF4-FFF2-40B4-BE49-F238E27FC236}">
                <a16:creationId xmlns:a16="http://schemas.microsoft.com/office/drawing/2014/main" id="{52758B8D-0D12-1B48-9000-DA70A53612F5}"/>
              </a:ext>
            </a:extLst>
          </p:cNvPr>
          <p:cNvSpPr>
            <a:spLocks noGrp="1"/>
          </p:cNvSpPr>
          <p:nvPr>
            <p:ph type="ftr" sz="quarter" idx="17"/>
          </p:nvPr>
        </p:nvSpPr>
        <p:spPr>
          <a:xfrm>
            <a:off x="685800" y="6248400"/>
            <a:ext cx="4867656" cy="304800"/>
          </a:xfrm>
        </p:spPr>
        <p:txBody>
          <a:bodyPr/>
          <a:lstStyle/>
          <a:p>
            <a:r>
              <a:rPr lang="en-US" dirty="0"/>
              <a:t>Footer</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17987220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2022_IMAGE + TEXT BLOCK (V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6560820" y="0"/>
            <a:ext cx="5632704" cy="6858000"/>
          </a:xfrm>
          <a:prstGeom prst="rect">
            <a:avLst/>
          </a:prstGeom>
          <a:solidFill>
            <a:schemeClr val="bg1"/>
          </a:solidFill>
        </p:spPr>
        <p:txBody>
          <a:bodyPr/>
          <a:lstStyle/>
          <a:p>
            <a:endParaRPr lang="uk-UA"/>
          </a:p>
        </p:txBody>
      </p:sp>
      <p:sp>
        <p:nvSpPr>
          <p:cNvPr id="7" name="Title 7">
            <a:extLst>
              <a:ext uri="{FF2B5EF4-FFF2-40B4-BE49-F238E27FC236}">
                <a16:creationId xmlns:a16="http://schemas.microsoft.com/office/drawing/2014/main" id="{2AC8BC53-D372-9340-AD3B-26E013270DE1}"/>
              </a:ext>
            </a:extLst>
          </p:cNvPr>
          <p:cNvSpPr>
            <a:spLocks noGrp="1"/>
          </p:cNvSpPr>
          <p:nvPr>
            <p:ph type="title"/>
          </p:nvPr>
        </p:nvSpPr>
        <p:spPr>
          <a:xfrm>
            <a:off x="685800" y="365760"/>
            <a:ext cx="4867656" cy="603504"/>
          </a:xfrm>
          <a:prstGeom prst="rect">
            <a:avLst/>
          </a:prstGeom>
          <a:noFill/>
        </p:spPr>
        <p:txBody>
          <a:bodyPr wrap="square" rtlCol="0">
            <a:noAutofit/>
          </a:bodyPr>
          <a:lstStyle>
            <a:lvl1pPr>
              <a:defRPr lang="uk-UA" sz="3000" b="1">
                <a:solidFill>
                  <a:schemeClr val="accent2"/>
                </a:solidFill>
                <a:latin typeface="Calibri" panose="020F0502020204030204" pitchFamily="34" charset="0"/>
                <a:ea typeface="Roboto Condensed" panose="02000000000000000000" pitchFamily="2" charset="0"/>
                <a:cs typeface="+mn-cs"/>
              </a:defRPr>
            </a:lvl1pPr>
          </a:lstStyle>
          <a:p>
            <a:pPr marL="0" lvl="0"/>
            <a:r>
              <a:rPr lang="en-US" dirty="0"/>
              <a:t>Click to edit Master title style</a:t>
            </a:r>
            <a:endParaRPr lang="uk-UA" dirty="0"/>
          </a:p>
        </p:txBody>
      </p:sp>
      <p:sp>
        <p:nvSpPr>
          <p:cNvPr id="6" name="Text Placeholder 9">
            <a:extLst>
              <a:ext uri="{FF2B5EF4-FFF2-40B4-BE49-F238E27FC236}">
                <a16:creationId xmlns:a16="http://schemas.microsoft.com/office/drawing/2014/main" id="{99CD03F7-4CD1-534A-83B5-50A176E7E68A}"/>
              </a:ext>
            </a:extLst>
          </p:cNvPr>
          <p:cNvSpPr>
            <a:spLocks noGrp="1"/>
          </p:cNvSpPr>
          <p:nvPr>
            <p:ph type="body" sz="quarter" idx="16"/>
          </p:nvPr>
        </p:nvSpPr>
        <p:spPr>
          <a:xfrm>
            <a:off x="685800" y="1463040"/>
            <a:ext cx="4867656" cy="4572000"/>
          </a:xfrm>
        </p:spPr>
        <p:txBody>
          <a:bodyPr/>
          <a:lstStyle>
            <a:lvl1pPr>
              <a:defRPr sz="2400">
                <a:solidFill>
                  <a:schemeClr val="tx1"/>
                </a:solidFill>
                <a:latin typeface="Calibri" panose="020F0502020204030204" pitchFamily="34" charset="0"/>
              </a:defRPr>
            </a:lvl1pPr>
            <a:lvl2pPr marL="182889" indent="-182889">
              <a:buFont typeface="Arial" panose="020B0604020202020204" pitchFamily="34" charset="0"/>
              <a:buChar char="•"/>
              <a:defRPr sz="1900"/>
            </a:lvl2pPr>
            <a:lvl3pPr marL="365778">
              <a:defRPr sz="1600"/>
            </a:lvl3pPr>
            <a:lvl4pPr marL="548667" indent="-182889">
              <a:defRPr sz="1300"/>
            </a:lvl4pPr>
            <a:lvl5pPr marL="731557">
              <a:defRPr sz="13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8" name="Slide Number Placeholder 5">
            <a:extLst>
              <a:ext uri="{FF2B5EF4-FFF2-40B4-BE49-F238E27FC236}">
                <a16:creationId xmlns:a16="http://schemas.microsoft.com/office/drawing/2014/main" id="{726BEF3D-754B-344D-9517-CB9D1A948101}"/>
              </a:ext>
            </a:extLst>
          </p:cNvPr>
          <p:cNvSpPr>
            <a:spLocks noGrp="1"/>
          </p:cNvSpPr>
          <p:nvPr>
            <p:ph type="sldNum" sz="quarter" idx="14"/>
          </p:nvPr>
        </p:nvSpPr>
        <p:spPr>
          <a:xfrm>
            <a:off x="10607040" y="6248400"/>
            <a:ext cx="1216152" cy="304800"/>
          </a:xfrm>
        </p:spPr>
        <p:txBody>
          <a:bodyPr/>
          <a:lstStyle>
            <a:lvl1pPr algn="l">
              <a:defRPr/>
            </a:lvl1pPr>
          </a:lstStyle>
          <a:p>
            <a:pPr algn="r"/>
            <a:r>
              <a:rPr lang="en-US" b="1" dirty="0">
                <a:solidFill>
                  <a:schemeClr val="accent1"/>
                </a:solidFill>
              </a:rPr>
              <a:t>|</a:t>
            </a:r>
            <a:r>
              <a:rPr lang="en-US" dirty="0"/>
              <a:t> </a:t>
            </a:r>
            <a:fld id="{37D409AB-2201-4E18-8A34-C31753AD9B06}" type="slidenum">
              <a:rPr lang="en-US" smtClean="0">
                <a:solidFill>
                  <a:schemeClr val="tx1"/>
                </a:solidFill>
              </a:rPr>
              <a:pPr algn="r"/>
              <a:t>‹#›</a:t>
            </a:fld>
            <a:endParaRPr lang="en-US" dirty="0">
              <a:solidFill>
                <a:schemeClr val="tx1"/>
              </a:solidFill>
            </a:endParaRP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871" y="6036568"/>
            <a:ext cx="1685821" cy="736508"/>
          </a:xfrm>
          <a:prstGeom prst="rect">
            <a:avLst/>
          </a:prstGeom>
        </p:spPr>
      </p:pic>
    </p:spTree>
    <p:extLst>
      <p:ext uri="{BB962C8B-B14F-4D97-AF65-F5344CB8AC3E}">
        <p14:creationId xmlns:p14="http://schemas.microsoft.com/office/powerpoint/2010/main" val="20772111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022_IMAGE + TEXT BLOCK">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685800" y="1463040"/>
            <a:ext cx="5385816" cy="4572000"/>
          </a:xfrm>
          <a:prstGeom prst="rect">
            <a:avLst/>
          </a:prstGeom>
          <a:solidFill>
            <a:schemeClr val="bg1"/>
          </a:solidFill>
        </p:spPr>
        <p:txBody>
          <a:bodyPr/>
          <a:lstStyle/>
          <a:p>
            <a:endParaRPr lang="uk-UA"/>
          </a:p>
        </p:txBody>
      </p:sp>
      <p:sp>
        <p:nvSpPr>
          <p:cNvPr id="4" name="Title 3">
            <a:extLst>
              <a:ext uri="{FF2B5EF4-FFF2-40B4-BE49-F238E27FC236}">
                <a16:creationId xmlns:a16="http://schemas.microsoft.com/office/drawing/2014/main" id="{FC499347-2961-B042-8DFB-9FBFDED1DA7E}"/>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83E2D4EB-10DF-CC4E-8A61-AE5076FC1108}"/>
              </a:ext>
            </a:extLst>
          </p:cNvPr>
          <p:cNvSpPr>
            <a:spLocks noGrp="1"/>
          </p:cNvSpPr>
          <p:nvPr>
            <p:ph type="sldNum" sz="quarter" idx="13"/>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8" name="Text Placeholder 9">
            <a:extLst>
              <a:ext uri="{FF2B5EF4-FFF2-40B4-BE49-F238E27FC236}">
                <a16:creationId xmlns:a16="http://schemas.microsoft.com/office/drawing/2014/main" id="{E0D427AA-A04C-0E4D-B280-C0A833942F97}"/>
              </a:ext>
            </a:extLst>
          </p:cNvPr>
          <p:cNvSpPr>
            <a:spLocks noGrp="1"/>
          </p:cNvSpPr>
          <p:nvPr>
            <p:ph type="body" sz="quarter" idx="17"/>
          </p:nvPr>
        </p:nvSpPr>
        <p:spPr>
          <a:xfrm>
            <a:off x="6437376" y="1463040"/>
            <a:ext cx="5385816"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C977738-D3E9-0E41-A51A-FBDB81C20B0A}"/>
              </a:ext>
            </a:extLst>
          </p:cNvPr>
          <p:cNvSpPr>
            <a:spLocks noGrp="1"/>
          </p:cNvSpPr>
          <p:nvPr>
            <p:ph type="ftr" sz="quarter" idx="18"/>
          </p:nvPr>
        </p:nvSpPr>
        <p:spPr/>
        <p:txBody>
          <a:bodyPr/>
          <a:lstStyle/>
          <a:p>
            <a:r>
              <a:rPr lang="en-US"/>
              <a:t>Footer</a:t>
            </a:r>
            <a:endParaRPr lang="en-US" dirty="0"/>
          </a:p>
        </p:txBody>
      </p:sp>
      <p:grpSp>
        <p:nvGrpSpPr>
          <p:cNvPr id="9" name="Group 8">
            <a:extLst>
              <a:ext uri="{FF2B5EF4-FFF2-40B4-BE49-F238E27FC236}">
                <a16:creationId xmlns:a16="http://schemas.microsoft.com/office/drawing/2014/main" id="{1B2D639D-ABA9-634D-8032-8861FAA0D01E}"/>
              </a:ext>
            </a:extLst>
          </p:cNvPr>
          <p:cNvGrpSpPr/>
          <p:nvPr userDrawn="1"/>
        </p:nvGrpSpPr>
        <p:grpSpPr>
          <a:xfrm>
            <a:off x="-1" y="0"/>
            <a:ext cx="320041" cy="6858000"/>
            <a:chOff x="-1" y="0"/>
            <a:chExt cx="320041" cy="6858000"/>
          </a:xfrm>
        </p:grpSpPr>
        <p:sp>
          <p:nvSpPr>
            <p:cNvPr id="10" name="Rectangle 9">
              <a:extLst>
                <a:ext uri="{FF2B5EF4-FFF2-40B4-BE49-F238E27FC236}">
                  <a16:creationId xmlns:a16="http://schemas.microsoft.com/office/drawing/2014/main" id="{E4C29358-90B8-1A4B-A932-A93FE6CF1A87}"/>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1" name="Group 10">
              <a:extLst>
                <a:ext uri="{FF2B5EF4-FFF2-40B4-BE49-F238E27FC236}">
                  <a16:creationId xmlns:a16="http://schemas.microsoft.com/office/drawing/2014/main" id="{BA4B7647-5A74-F04C-A26F-FBC3B8F5C5CB}"/>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3F3C89E4-0A18-364A-8038-67BE3CE872C8}"/>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Graphic 12">
                <a:extLst>
                  <a:ext uri="{FF2B5EF4-FFF2-40B4-BE49-F238E27FC236}">
                    <a16:creationId xmlns:a16="http://schemas.microsoft.com/office/drawing/2014/main" id="{BE1B76ED-4488-3542-B653-363FE2D5A981}"/>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9656239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022_IMAGE + TEXT BLOCK (V2)">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499347-2961-B042-8DFB-9FBFDED1DA7E}"/>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83E2D4EB-10DF-CC4E-8A61-AE5076FC1108}"/>
              </a:ext>
            </a:extLst>
          </p:cNvPr>
          <p:cNvSpPr>
            <a:spLocks noGrp="1"/>
          </p:cNvSpPr>
          <p:nvPr>
            <p:ph type="sldNum" sz="quarter" idx="13"/>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8" name="Picture Placeholder 2">
            <a:extLst>
              <a:ext uri="{FF2B5EF4-FFF2-40B4-BE49-F238E27FC236}">
                <a16:creationId xmlns:a16="http://schemas.microsoft.com/office/drawing/2014/main" id="{6FE2167D-CF80-2046-88F0-219004E18291}"/>
              </a:ext>
            </a:extLst>
          </p:cNvPr>
          <p:cNvSpPr>
            <a:spLocks noGrp="1"/>
          </p:cNvSpPr>
          <p:nvPr>
            <p:ph type="pic" sz="quarter" idx="11"/>
          </p:nvPr>
        </p:nvSpPr>
        <p:spPr>
          <a:xfrm>
            <a:off x="6437376" y="1463040"/>
            <a:ext cx="5385816" cy="4572000"/>
          </a:xfrm>
          <a:prstGeom prst="rect">
            <a:avLst/>
          </a:prstGeom>
          <a:solidFill>
            <a:schemeClr val="bg1"/>
          </a:solidFill>
        </p:spPr>
        <p:txBody>
          <a:bodyPr/>
          <a:lstStyle/>
          <a:p>
            <a:endParaRPr lang="uk-UA"/>
          </a:p>
        </p:txBody>
      </p:sp>
      <p:sp>
        <p:nvSpPr>
          <p:cNvPr id="9" name="Text Placeholder 9">
            <a:extLst>
              <a:ext uri="{FF2B5EF4-FFF2-40B4-BE49-F238E27FC236}">
                <a16:creationId xmlns:a16="http://schemas.microsoft.com/office/drawing/2014/main" id="{0374D6B0-3683-0F43-BCBE-FA68AC462773}"/>
              </a:ext>
            </a:extLst>
          </p:cNvPr>
          <p:cNvSpPr>
            <a:spLocks noGrp="1"/>
          </p:cNvSpPr>
          <p:nvPr>
            <p:ph type="body" sz="quarter" idx="16"/>
          </p:nvPr>
        </p:nvSpPr>
        <p:spPr>
          <a:xfrm>
            <a:off x="685798" y="1463040"/>
            <a:ext cx="5385817"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25B0DE0-530E-7046-A06F-F54E1163CD51}"/>
              </a:ext>
            </a:extLst>
          </p:cNvPr>
          <p:cNvSpPr>
            <a:spLocks noGrp="1"/>
          </p:cNvSpPr>
          <p:nvPr>
            <p:ph type="ftr" sz="quarter" idx="17"/>
          </p:nvPr>
        </p:nvSpPr>
        <p:spPr/>
        <p:txBody>
          <a:bodyPr/>
          <a:lstStyle/>
          <a:p>
            <a:r>
              <a:rPr lang="en-US"/>
              <a:t>Footer</a:t>
            </a:r>
            <a:endParaRPr lang="en-US" dirty="0"/>
          </a:p>
        </p:txBody>
      </p:sp>
      <p:grpSp>
        <p:nvGrpSpPr>
          <p:cNvPr id="10" name="Group 9">
            <a:extLst>
              <a:ext uri="{FF2B5EF4-FFF2-40B4-BE49-F238E27FC236}">
                <a16:creationId xmlns:a16="http://schemas.microsoft.com/office/drawing/2014/main" id="{8CDA06DD-E7B4-DA45-9A28-2B1190AFFE60}"/>
              </a:ext>
            </a:extLst>
          </p:cNvPr>
          <p:cNvGrpSpPr/>
          <p:nvPr userDrawn="1"/>
        </p:nvGrpSpPr>
        <p:grpSpPr>
          <a:xfrm>
            <a:off x="-1" y="0"/>
            <a:ext cx="320041" cy="6858000"/>
            <a:chOff x="-1" y="0"/>
            <a:chExt cx="320041" cy="6858000"/>
          </a:xfrm>
        </p:grpSpPr>
        <p:sp>
          <p:nvSpPr>
            <p:cNvPr id="11" name="Rectangle 10">
              <a:extLst>
                <a:ext uri="{FF2B5EF4-FFF2-40B4-BE49-F238E27FC236}">
                  <a16:creationId xmlns:a16="http://schemas.microsoft.com/office/drawing/2014/main" id="{000125D5-53A3-E648-9655-CFD71F78C034}"/>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536692E4-5ACC-BF48-81E3-E29D56890D76}"/>
                </a:ext>
              </a:extLst>
            </p:cNvPr>
            <p:cNvGrpSpPr/>
            <p:nvPr userDrawn="1"/>
          </p:nvGrpSpPr>
          <p:grpSpPr>
            <a:xfrm>
              <a:off x="-1" y="0"/>
              <a:ext cx="320041" cy="6858000"/>
              <a:chOff x="-1" y="0"/>
              <a:chExt cx="320041" cy="6858000"/>
            </a:xfrm>
          </p:grpSpPr>
          <p:sp>
            <p:nvSpPr>
              <p:cNvPr id="13" name="Rectangle 12">
                <a:extLst>
                  <a:ext uri="{FF2B5EF4-FFF2-40B4-BE49-F238E27FC236}">
                    <a16:creationId xmlns:a16="http://schemas.microsoft.com/office/drawing/2014/main" id="{C390045D-09E5-9D4C-9903-D2BB2154A68B}"/>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4" name="Picture 13">
                <a:extLst>
                  <a:ext uri="{FF2B5EF4-FFF2-40B4-BE49-F238E27FC236}">
                    <a16:creationId xmlns:a16="http://schemas.microsoft.com/office/drawing/2014/main" id="{7F801E3D-DDF6-0B4A-B050-9732901C9221}"/>
                  </a:ext>
                </a:extLst>
              </p:cNvPr>
              <p:cNvPicPr>
                <a:picLocks noChangeAspect="1"/>
              </p:cNvPicPr>
              <p:nvPr userDrawn="1"/>
            </p:nvPicPr>
            <p:blipFill rotWithShape="1">
              <a:blip r:embed="rId2"/>
              <a:srcRect/>
              <a:stretch/>
            </p:blipFill>
            <p:spPr>
              <a:xfrm>
                <a:off x="0" y="0"/>
                <a:ext cx="320040" cy="6190488"/>
              </a:xfrm>
              <a:prstGeom prst="rect">
                <a:avLst/>
              </a:prstGeom>
            </p:spPr>
          </p:pic>
        </p:grpSp>
      </p:grpSp>
    </p:spTree>
    <p:extLst>
      <p:ext uri="{BB962C8B-B14F-4D97-AF65-F5344CB8AC3E}">
        <p14:creationId xmlns:p14="http://schemas.microsoft.com/office/powerpoint/2010/main" val="21868299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022_IMAGES - 2">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85798" y="1463040"/>
            <a:ext cx="5385817" cy="45720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BE530C92-F786-7740-8D4F-856680EDC89F}"/>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10EA65EE-8CDD-0246-8073-746AD7789607}"/>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9" name="Picture Placeholder 2">
            <a:extLst>
              <a:ext uri="{FF2B5EF4-FFF2-40B4-BE49-F238E27FC236}">
                <a16:creationId xmlns:a16="http://schemas.microsoft.com/office/drawing/2014/main" id="{C12A3D21-3D55-3943-87CD-C5F4444ECAF1}"/>
              </a:ext>
            </a:extLst>
          </p:cNvPr>
          <p:cNvSpPr>
            <a:spLocks noGrp="1"/>
          </p:cNvSpPr>
          <p:nvPr>
            <p:ph type="pic" sz="quarter" idx="16"/>
          </p:nvPr>
        </p:nvSpPr>
        <p:spPr>
          <a:xfrm>
            <a:off x="6437376" y="1463040"/>
            <a:ext cx="5385816" cy="4572000"/>
          </a:xfrm>
          <a:prstGeom prst="rect">
            <a:avLst/>
          </a:prstGeom>
          <a:solidFill>
            <a:schemeClr val="bg1"/>
          </a:solidFill>
          <a:effectLst/>
        </p:spPr>
        <p:txBody>
          <a:bodyPr/>
          <a:lstStyle>
            <a:lvl1pPr>
              <a:defRPr sz="1333"/>
            </a:lvl1pPr>
          </a:lstStyle>
          <a:p>
            <a:endParaRPr lang="uk-UA"/>
          </a:p>
        </p:txBody>
      </p:sp>
      <p:sp>
        <p:nvSpPr>
          <p:cNvPr id="3" name="Footer Placeholder 2">
            <a:extLst>
              <a:ext uri="{FF2B5EF4-FFF2-40B4-BE49-F238E27FC236}">
                <a16:creationId xmlns:a16="http://schemas.microsoft.com/office/drawing/2014/main" id="{C4B4F8AC-E355-3D43-B7E8-4007873DE798}"/>
              </a:ext>
            </a:extLst>
          </p:cNvPr>
          <p:cNvSpPr>
            <a:spLocks noGrp="1"/>
          </p:cNvSpPr>
          <p:nvPr>
            <p:ph type="ftr" sz="quarter" idx="17"/>
          </p:nvPr>
        </p:nvSpPr>
        <p:spPr/>
        <p:txBody>
          <a:bodyPr/>
          <a:lstStyle/>
          <a:p>
            <a:r>
              <a:rPr lang="en-US"/>
              <a:t>Footer</a:t>
            </a:r>
            <a:endParaRPr lang="en-US" dirty="0"/>
          </a:p>
        </p:txBody>
      </p:sp>
      <p:grpSp>
        <p:nvGrpSpPr>
          <p:cNvPr id="7" name="Group 6">
            <a:extLst>
              <a:ext uri="{FF2B5EF4-FFF2-40B4-BE49-F238E27FC236}">
                <a16:creationId xmlns:a16="http://schemas.microsoft.com/office/drawing/2014/main" id="{09BF07FA-7CAA-5042-9FEA-D7597A875704}"/>
              </a:ext>
            </a:extLst>
          </p:cNvPr>
          <p:cNvGrpSpPr/>
          <p:nvPr userDrawn="1"/>
        </p:nvGrpSpPr>
        <p:grpSpPr>
          <a:xfrm>
            <a:off x="-1" y="-1"/>
            <a:ext cx="320041" cy="6858001"/>
            <a:chOff x="-1" y="-1"/>
            <a:chExt cx="320041" cy="6858001"/>
          </a:xfrm>
        </p:grpSpPr>
        <p:sp>
          <p:nvSpPr>
            <p:cNvPr id="8" name="Rectangle 7">
              <a:extLst>
                <a:ext uri="{FF2B5EF4-FFF2-40B4-BE49-F238E27FC236}">
                  <a16:creationId xmlns:a16="http://schemas.microsoft.com/office/drawing/2014/main" id="{3101D14D-F4C4-0248-883C-2763F231F865}"/>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1" name="Group 10">
              <a:extLst>
                <a:ext uri="{FF2B5EF4-FFF2-40B4-BE49-F238E27FC236}">
                  <a16:creationId xmlns:a16="http://schemas.microsoft.com/office/drawing/2014/main" id="{32BF02E8-C1ED-844F-9C0F-FAA56587999F}"/>
                </a:ext>
              </a:extLst>
            </p:cNvPr>
            <p:cNvGrpSpPr/>
            <p:nvPr userDrawn="1"/>
          </p:nvGrpSpPr>
          <p:grpSpPr>
            <a:xfrm>
              <a:off x="-1" y="-1"/>
              <a:ext cx="320041" cy="6858001"/>
              <a:chOff x="-1" y="-1"/>
              <a:chExt cx="320041" cy="6858001"/>
            </a:xfrm>
          </p:grpSpPr>
          <p:sp>
            <p:nvSpPr>
              <p:cNvPr id="12" name="Rectangle 11">
                <a:extLst>
                  <a:ext uri="{FF2B5EF4-FFF2-40B4-BE49-F238E27FC236}">
                    <a16:creationId xmlns:a16="http://schemas.microsoft.com/office/drawing/2014/main" id="{016F511F-F84A-FB4A-88E4-CB3A3398D36A}"/>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3" name="Picture 12">
                <a:extLst>
                  <a:ext uri="{FF2B5EF4-FFF2-40B4-BE49-F238E27FC236}">
                    <a16:creationId xmlns:a16="http://schemas.microsoft.com/office/drawing/2014/main" id="{E3A20A91-97CB-ED49-A451-2FE93FEB9B59}"/>
                  </a:ext>
                </a:extLst>
              </p:cNvPr>
              <p:cNvPicPr>
                <a:picLocks noChangeAspect="1"/>
              </p:cNvPicPr>
              <p:nvPr userDrawn="1"/>
            </p:nvPicPr>
            <p:blipFill rotWithShape="1">
              <a:blip r:embed="rId2"/>
              <a:srcRect/>
              <a:stretch/>
            </p:blipFill>
            <p:spPr>
              <a:xfrm>
                <a:off x="0" y="-1"/>
                <a:ext cx="320039" cy="6172201"/>
              </a:xfrm>
              <a:prstGeom prst="rect">
                <a:avLst/>
              </a:prstGeom>
              <a:noFill/>
            </p:spPr>
          </p:pic>
        </p:grpSp>
      </p:grpSp>
    </p:spTree>
    <p:extLst>
      <p:ext uri="{BB962C8B-B14F-4D97-AF65-F5344CB8AC3E}">
        <p14:creationId xmlns:p14="http://schemas.microsoft.com/office/powerpoint/2010/main" val="7473543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022_IMAGES + TEXT BOXES - 3">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685800" y="1463040"/>
            <a:ext cx="3464658" cy="18288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170C8558-0CAA-C941-8090-7BCA56E6B537}"/>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22F99B54-C99E-FF43-ACA5-AED32EF9EEE7}"/>
              </a:ext>
            </a:extLst>
          </p:cNvPr>
          <p:cNvSpPr>
            <a:spLocks noGrp="1"/>
          </p:cNvSpPr>
          <p:nvPr>
            <p:ph type="sldNum" sz="quarter" idx="16"/>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13" name="Picture Placeholder 2">
            <a:extLst>
              <a:ext uri="{FF2B5EF4-FFF2-40B4-BE49-F238E27FC236}">
                <a16:creationId xmlns:a16="http://schemas.microsoft.com/office/drawing/2014/main" id="{C8BDBE08-B2D8-A149-AB49-A36081BB1FE6}"/>
              </a:ext>
            </a:extLst>
          </p:cNvPr>
          <p:cNvSpPr>
            <a:spLocks noGrp="1"/>
          </p:cNvSpPr>
          <p:nvPr>
            <p:ph type="pic" sz="quarter" idx="17"/>
          </p:nvPr>
        </p:nvSpPr>
        <p:spPr>
          <a:xfrm>
            <a:off x="8358534" y="1463040"/>
            <a:ext cx="3464658" cy="1828800"/>
          </a:xfrm>
          <a:prstGeom prst="rect">
            <a:avLst/>
          </a:prstGeom>
          <a:solidFill>
            <a:schemeClr val="bg1"/>
          </a:solidFill>
          <a:effectLst/>
        </p:spPr>
        <p:txBody>
          <a:bodyPr/>
          <a:lstStyle>
            <a:lvl1pPr>
              <a:defRPr sz="1333"/>
            </a:lvl1pPr>
          </a:lstStyle>
          <a:p>
            <a:endParaRPr lang="uk-UA"/>
          </a:p>
        </p:txBody>
      </p:sp>
      <p:sp>
        <p:nvSpPr>
          <p:cNvPr id="14" name="Picture Placeholder 2">
            <a:extLst>
              <a:ext uri="{FF2B5EF4-FFF2-40B4-BE49-F238E27FC236}">
                <a16:creationId xmlns:a16="http://schemas.microsoft.com/office/drawing/2014/main" id="{FFFD6FB1-7302-6040-BD88-BA00C9A9F537}"/>
              </a:ext>
            </a:extLst>
          </p:cNvPr>
          <p:cNvSpPr>
            <a:spLocks noGrp="1"/>
          </p:cNvSpPr>
          <p:nvPr>
            <p:ph type="pic" sz="quarter" idx="18"/>
          </p:nvPr>
        </p:nvSpPr>
        <p:spPr>
          <a:xfrm>
            <a:off x="4529193" y="1463040"/>
            <a:ext cx="3464658" cy="1828800"/>
          </a:xfrm>
          <a:prstGeom prst="rect">
            <a:avLst/>
          </a:prstGeom>
          <a:solidFill>
            <a:schemeClr val="bg1"/>
          </a:solidFill>
          <a:effectLst/>
        </p:spPr>
        <p:txBody>
          <a:bodyPr/>
          <a:lstStyle>
            <a:lvl1pPr>
              <a:defRPr sz="1333"/>
            </a:lvl1pPr>
          </a:lstStyle>
          <a:p>
            <a:endParaRPr lang="uk-UA"/>
          </a:p>
        </p:txBody>
      </p:sp>
      <p:sp>
        <p:nvSpPr>
          <p:cNvPr id="8" name="Text Placeholder 2">
            <a:extLst>
              <a:ext uri="{FF2B5EF4-FFF2-40B4-BE49-F238E27FC236}">
                <a16:creationId xmlns:a16="http://schemas.microsoft.com/office/drawing/2014/main" id="{67836D9F-38D5-5148-926E-181D14364088}"/>
              </a:ext>
            </a:extLst>
          </p:cNvPr>
          <p:cNvSpPr>
            <a:spLocks noGrp="1"/>
          </p:cNvSpPr>
          <p:nvPr>
            <p:ph type="body" sz="quarter" idx="19" hasCustomPrompt="1"/>
          </p:nvPr>
        </p:nvSpPr>
        <p:spPr>
          <a:xfrm>
            <a:off x="685800" y="3528688"/>
            <a:ext cx="3464658" cy="2366264"/>
          </a:xfrm>
        </p:spPr>
        <p:txBody>
          <a:bodyPr/>
          <a:lstStyle>
            <a:lvl1pPr>
              <a:defRPr>
                <a:solidFill>
                  <a:schemeClr val="tx1"/>
                </a:solidFill>
                <a:latin typeface="Calibri" panose="020F0502020204030204" pitchFamily="34" charset="0"/>
              </a:defRPr>
            </a:lvl1pPr>
            <a:lvl2pPr marL="0" indent="0">
              <a:buNone/>
              <a:defRPr sz="1800"/>
            </a:lvl2pPr>
          </a:lstStyle>
          <a:p>
            <a:pPr lvl="0"/>
            <a:r>
              <a:rPr lang="en-US" dirty="0"/>
              <a:t>Edit Master text styles</a:t>
            </a:r>
          </a:p>
          <a:p>
            <a:pPr lvl="1"/>
            <a:r>
              <a:rPr lang="en-US" dirty="0"/>
              <a:t>Second level</a:t>
            </a:r>
          </a:p>
        </p:txBody>
      </p:sp>
      <p:sp>
        <p:nvSpPr>
          <p:cNvPr id="9" name="Text Placeholder 2">
            <a:extLst>
              <a:ext uri="{FF2B5EF4-FFF2-40B4-BE49-F238E27FC236}">
                <a16:creationId xmlns:a16="http://schemas.microsoft.com/office/drawing/2014/main" id="{295C35A9-1555-294F-BA41-78569E573EAF}"/>
              </a:ext>
            </a:extLst>
          </p:cNvPr>
          <p:cNvSpPr>
            <a:spLocks noGrp="1"/>
          </p:cNvSpPr>
          <p:nvPr>
            <p:ph type="body" sz="quarter" idx="20" hasCustomPrompt="1"/>
          </p:nvPr>
        </p:nvSpPr>
        <p:spPr>
          <a:xfrm>
            <a:off x="4529193" y="3528687"/>
            <a:ext cx="3464658" cy="2366265"/>
          </a:xfrm>
        </p:spPr>
        <p:txBody>
          <a:bodyPr/>
          <a:lstStyle>
            <a:lvl1pPr>
              <a:defRPr>
                <a:solidFill>
                  <a:schemeClr val="tx1"/>
                </a:solidFill>
                <a:latin typeface="Calibri" panose="020F0502020204030204" pitchFamily="34" charset="0"/>
              </a:defRPr>
            </a:lvl1pPr>
            <a:lvl2pPr marL="0" indent="0">
              <a:buNone/>
              <a:defRPr sz="1800"/>
            </a:lvl2pPr>
          </a:lstStyle>
          <a:p>
            <a:pPr lvl="0"/>
            <a:r>
              <a:rPr lang="en-US" dirty="0"/>
              <a:t>Edit Master text styles</a:t>
            </a:r>
          </a:p>
          <a:p>
            <a:pPr lvl="1"/>
            <a:r>
              <a:rPr lang="en-US" dirty="0"/>
              <a:t>Second level</a:t>
            </a:r>
          </a:p>
        </p:txBody>
      </p:sp>
      <p:sp>
        <p:nvSpPr>
          <p:cNvPr id="11" name="Text Placeholder 2">
            <a:extLst>
              <a:ext uri="{FF2B5EF4-FFF2-40B4-BE49-F238E27FC236}">
                <a16:creationId xmlns:a16="http://schemas.microsoft.com/office/drawing/2014/main" id="{37049C6A-31E4-BE40-8338-EA004569CE7D}"/>
              </a:ext>
            </a:extLst>
          </p:cNvPr>
          <p:cNvSpPr>
            <a:spLocks noGrp="1"/>
          </p:cNvSpPr>
          <p:nvPr>
            <p:ph type="body" sz="quarter" idx="21" hasCustomPrompt="1"/>
          </p:nvPr>
        </p:nvSpPr>
        <p:spPr>
          <a:xfrm>
            <a:off x="8358534" y="3528686"/>
            <a:ext cx="3464658" cy="2366265"/>
          </a:xfrm>
        </p:spPr>
        <p:txBody>
          <a:bodyPr/>
          <a:lstStyle>
            <a:lvl1pPr>
              <a:defRPr>
                <a:solidFill>
                  <a:schemeClr val="tx1"/>
                </a:solidFill>
                <a:latin typeface="Calibri" panose="020F0502020204030204" pitchFamily="34" charset="0"/>
              </a:defRPr>
            </a:lvl1pPr>
            <a:lvl2pPr marL="0" indent="0">
              <a:buNone/>
              <a:defRPr sz="1800"/>
            </a:lvl2pPr>
          </a:lstStyle>
          <a:p>
            <a:pPr lvl="0"/>
            <a:r>
              <a:rPr lang="en-US" dirty="0"/>
              <a:t>Edit Master text styles</a:t>
            </a:r>
          </a:p>
          <a:p>
            <a:pPr lvl="1"/>
            <a:r>
              <a:rPr lang="en-US" dirty="0"/>
              <a:t>Second level</a:t>
            </a:r>
          </a:p>
        </p:txBody>
      </p:sp>
      <p:sp>
        <p:nvSpPr>
          <p:cNvPr id="4" name="Rectangle 3">
            <a:extLst>
              <a:ext uri="{FF2B5EF4-FFF2-40B4-BE49-F238E27FC236}">
                <a16:creationId xmlns:a16="http://schemas.microsoft.com/office/drawing/2014/main" id="{6849105E-8C16-5497-F6BF-563726E7917A}"/>
              </a:ext>
            </a:extLst>
          </p:cNvPr>
          <p:cNvSpPr/>
          <p:nvPr userDrawn="1"/>
        </p:nvSpPr>
        <p:spPr>
          <a:xfrm>
            <a:off x="0" y="5888736"/>
            <a:ext cx="320041" cy="969264"/>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5" name="Picture 4" descr="A close up of a plant&#10;&#10;Description automatically generated with medium confidence">
            <a:extLst>
              <a:ext uri="{FF2B5EF4-FFF2-40B4-BE49-F238E27FC236}">
                <a16:creationId xmlns:a16="http://schemas.microsoft.com/office/drawing/2014/main" id="{B6CF33C9-CF49-01B7-C7CB-74BBBAAA30C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5400000">
            <a:off x="-2743200" y="2743200"/>
            <a:ext cx="5815584" cy="323334"/>
          </a:xfrm>
          <a:prstGeom prst="rect">
            <a:avLst/>
          </a:prstGeom>
        </p:spPr>
      </p:pic>
      <p:pic>
        <p:nvPicPr>
          <p:cNvPr id="7" name="Picture 6">
            <a:extLst>
              <a:ext uri="{FF2B5EF4-FFF2-40B4-BE49-F238E27FC236}">
                <a16:creationId xmlns:a16="http://schemas.microsoft.com/office/drawing/2014/main" id="{D599F2F0-B686-7B2D-3D5D-6FB924D02BB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871" y="6021328"/>
            <a:ext cx="1685821" cy="736508"/>
          </a:xfrm>
          <a:prstGeom prst="rect">
            <a:avLst/>
          </a:prstGeom>
        </p:spPr>
      </p:pic>
    </p:spTree>
    <p:extLst>
      <p:ext uri="{BB962C8B-B14F-4D97-AF65-F5344CB8AC3E}">
        <p14:creationId xmlns:p14="http://schemas.microsoft.com/office/powerpoint/2010/main" val="20560302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022_IMAGES + TEXT BOXES - 3 (V2)">
    <p:spTree>
      <p:nvGrpSpPr>
        <p:cNvPr id="1" name=""/>
        <p:cNvGrpSpPr/>
        <p:nvPr/>
      </p:nvGrpSpPr>
      <p:grpSpPr>
        <a:xfrm>
          <a:off x="0" y="0"/>
          <a:ext cx="0" cy="0"/>
          <a:chOff x="0" y="0"/>
          <a:chExt cx="0" cy="0"/>
        </a:xfrm>
      </p:grpSpPr>
      <p:sp>
        <p:nvSpPr>
          <p:cNvPr id="13" name="Picture Placeholder 2"/>
          <p:cNvSpPr>
            <a:spLocks noGrp="1"/>
          </p:cNvSpPr>
          <p:nvPr>
            <p:ph type="pic" sz="quarter" idx="12"/>
          </p:nvPr>
        </p:nvSpPr>
        <p:spPr>
          <a:xfrm>
            <a:off x="685799" y="1463040"/>
            <a:ext cx="3479933" cy="33528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247FD341-7C4C-AE49-B33A-DF813384C70A}"/>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D7D0FC7A-F706-C741-BFAE-4865D097C232}"/>
              </a:ext>
            </a:extLst>
          </p:cNvPr>
          <p:cNvSpPr>
            <a:spLocks noGrp="1"/>
          </p:cNvSpPr>
          <p:nvPr>
            <p:ph type="sldNum" sz="quarter" idx="16"/>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10" name="Picture Placeholder 2">
            <a:extLst>
              <a:ext uri="{FF2B5EF4-FFF2-40B4-BE49-F238E27FC236}">
                <a16:creationId xmlns:a16="http://schemas.microsoft.com/office/drawing/2014/main" id="{5EDDCDA2-38D1-CB4B-B35C-1BED1EB09DE2}"/>
              </a:ext>
            </a:extLst>
          </p:cNvPr>
          <p:cNvSpPr>
            <a:spLocks noGrp="1"/>
          </p:cNvSpPr>
          <p:nvPr>
            <p:ph type="pic" sz="quarter" idx="17"/>
          </p:nvPr>
        </p:nvSpPr>
        <p:spPr>
          <a:xfrm>
            <a:off x="8343258" y="1463040"/>
            <a:ext cx="3479933" cy="3352800"/>
          </a:xfrm>
          <a:prstGeom prst="rect">
            <a:avLst/>
          </a:prstGeom>
          <a:solidFill>
            <a:schemeClr val="bg1"/>
          </a:solidFill>
          <a:effectLst/>
        </p:spPr>
        <p:txBody>
          <a:bodyPr/>
          <a:lstStyle>
            <a:lvl1pPr>
              <a:defRPr sz="1333"/>
            </a:lvl1pPr>
          </a:lstStyle>
          <a:p>
            <a:endParaRPr lang="uk-UA"/>
          </a:p>
        </p:txBody>
      </p:sp>
      <p:sp>
        <p:nvSpPr>
          <p:cNvPr id="11" name="Picture Placeholder 2">
            <a:extLst>
              <a:ext uri="{FF2B5EF4-FFF2-40B4-BE49-F238E27FC236}">
                <a16:creationId xmlns:a16="http://schemas.microsoft.com/office/drawing/2014/main" id="{39585639-9F76-934B-B69C-7F12AF165B64}"/>
              </a:ext>
            </a:extLst>
          </p:cNvPr>
          <p:cNvSpPr>
            <a:spLocks noGrp="1"/>
          </p:cNvSpPr>
          <p:nvPr>
            <p:ph type="pic" sz="quarter" idx="18"/>
          </p:nvPr>
        </p:nvSpPr>
        <p:spPr>
          <a:xfrm>
            <a:off x="4514529" y="1463040"/>
            <a:ext cx="3479933" cy="3352800"/>
          </a:xfrm>
          <a:prstGeom prst="rect">
            <a:avLst/>
          </a:prstGeom>
          <a:solidFill>
            <a:schemeClr val="bg1"/>
          </a:solidFill>
          <a:effectLst/>
        </p:spPr>
        <p:txBody>
          <a:bodyPr/>
          <a:lstStyle>
            <a:lvl1pPr>
              <a:defRPr sz="1333"/>
            </a:lvl1pPr>
          </a:lstStyle>
          <a:p>
            <a:endParaRPr lang="uk-UA"/>
          </a:p>
        </p:txBody>
      </p:sp>
      <p:sp>
        <p:nvSpPr>
          <p:cNvPr id="8" name="Text Placeholder 2">
            <a:extLst>
              <a:ext uri="{FF2B5EF4-FFF2-40B4-BE49-F238E27FC236}">
                <a16:creationId xmlns:a16="http://schemas.microsoft.com/office/drawing/2014/main" id="{5753BA86-33EF-ED44-8993-95350CB62932}"/>
              </a:ext>
            </a:extLst>
          </p:cNvPr>
          <p:cNvSpPr>
            <a:spLocks noGrp="1"/>
          </p:cNvSpPr>
          <p:nvPr>
            <p:ph type="body" sz="quarter" idx="20"/>
          </p:nvPr>
        </p:nvSpPr>
        <p:spPr>
          <a:xfrm>
            <a:off x="685799" y="5156200"/>
            <a:ext cx="3479933" cy="842264"/>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9" name="Text Placeholder 2">
            <a:extLst>
              <a:ext uri="{FF2B5EF4-FFF2-40B4-BE49-F238E27FC236}">
                <a16:creationId xmlns:a16="http://schemas.microsoft.com/office/drawing/2014/main" id="{56243140-FECF-6A42-AAB0-081E85B8367D}"/>
              </a:ext>
            </a:extLst>
          </p:cNvPr>
          <p:cNvSpPr>
            <a:spLocks noGrp="1"/>
          </p:cNvSpPr>
          <p:nvPr>
            <p:ph type="body" sz="quarter" idx="21"/>
          </p:nvPr>
        </p:nvSpPr>
        <p:spPr>
          <a:xfrm>
            <a:off x="4520625" y="5156200"/>
            <a:ext cx="3479933" cy="842264"/>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12" name="Text Placeholder 2">
            <a:extLst>
              <a:ext uri="{FF2B5EF4-FFF2-40B4-BE49-F238E27FC236}">
                <a16:creationId xmlns:a16="http://schemas.microsoft.com/office/drawing/2014/main" id="{9F3B7DC7-AA30-A341-BFDC-3CED7E3DE46A}"/>
              </a:ext>
            </a:extLst>
          </p:cNvPr>
          <p:cNvSpPr>
            <a:spLocks noGrp="1"/>
          </p:cNvSpPr>
          <p:nvPr>
            <p:ph type="body" sz="quarter" idx="22"/>
          </p:nvPr>
        </p:nvSpPr>
        <p:spPr>
          <a:xfrm>
            <a:off x="8343258" y="5140264"/>
            <a:ext cx="3479933" cy="858200"/>
          </a:xfrm>
        </p:spPr>
        <p:txBody>
          <a:bodyPr/>
          <a:lstStyle>
            <a:lvl1pPr>
              <a:defRPr>
                <a:solidFill>
                  <a:schemeClr val="tx1"/>
                </a:solidFill>
                <a:latin typeface="Calibri" panose="020F0502020204030204" pitchFamily="34" charset="0"/>
              </a:defRPr>
            </a:lvl1pPr>
            <a:lvl2pPr marL="0" indent="0">
              <a:buNone/>
              <a:defRPr sz="1600"/>
            </a:lvl2pPr>
          </a:lstStyle>
          <a:p>
            <a:pPr lvl="0"/>
            <a:r>
              <a:rPr lang="en-US" dirty="0"/>
              <a:t>Edit Master text styles</a:t>
            </a:r>
          </a:p>
          <a:p>
            <a:pPr lvl="1"/>
            <a:r>
              <a:rPr lang="en-US" dirty="0"/>
              <a:t>Second level</a:t>
            </a:r>
          </a:p>
        </p:txBody>
      </p:sp>
      <p:sp>
        <p:nvSpPr>
          <p:cNvPr id="3" name="Footer Placeholder 2">
            <a:extLst>
              <a:ext uri="{FF2B5EF4-FFF2-40B4-BE49-F238E27FC236}">
                <a16:creationId xmlns:a16="http://schemas.microsoft.com/office/drawing/2014/main" id="{EEFD3F24-EBC3-0348-BEFD-D36AE35F7E65}"/>
              </a:ext>
            </a:extLst>
          </p:cNvPr>
          <p:cNvSpPr>
            <a:spLocks noGrp="1"/>
          </p:cNvSpPr>
          <p:nvPr>
            <p:ph type="ftr" sz="quarter" idx="23"/>
          </p:nvPr>
        </p:nvSpPr>
        <p:spPr/>
        <p:txBody>
          <a:bodyPr/>
          <a:lstStyle/>
          <a:p>
            <a:r>
              <a:rPr lang="en-US"/>
              <a:t>Footer</a:t>
            </a:r>
            <a:endParaRPr lang="en-US" dirty="0"/>
          </a:p>
        </p:txBody>
      </p:sp>
      <p:grpSp>
        <p:nvGrpSpPr>
          <p:cNvPr id="14" name="Group 13">
            <a:extLst>
              <a:ext uri="{FF2B5EF4-FFF2-40B4-BE49-F238E27FC236}">
                <a16:creationId xmlns:a16="http://schemas.microsoft.com/office/drawing/2014/main" id="{2020F49E-BBB2-294C-B912-7B5B5A52F288}"/>
              </a:ext>
            </a:extLst>
          </p:cNvPr>
          <p:cNvGrpSpPr/>
          <p:nvPr userDrawn="1"/>
        </p:nvGrpSpPr>
        <p:grpSpPr>
          <a:xfrm>
            <a:off x="-1" y="0"/>
            <a:ext cx="320041" cy="6858000"/>
            <a:chOff x="-1" y="0"/>
            <a:chExt cx="320041" cy="6858000"/>
          </a:xfrm>
        </p:grpSpPr>
        <p:sp>
          <p:nvSpPr>
            <p:cNvPr id="15" name="Rectangle 14">
              <a:extLst>
                <a:ext uri="{FF2B5EF4-FFF2-40B4-BE49-F238E27FC236}">
                  <a16:creationId xmlns:a16="http://schemas.microsoft.com/office/drawing/2014/main" id="{AD63DE09-E378-0241-95B0-8232B0BBE5EF}"/>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A8CDC966-EEE6-6A48-A9D0-D9652C62CB4F}"/>
                </a:ext>
              </a:extLst>
            </p:cNvPr>
            <p:cNvSpPr/>
            <p:nvPr userDrawn="1"/>
          </p:nvSpPr>
          <p:spPr>
            <a:xfrm>
              <a:off x="-1" y="6248400"/>
              <a:ext cx="320041" cy="609600"/>
            </a:xfrm>
            <a:prstGeom prst="rect">
              <a:avLst/>
            </a:prstGeom>
            <a:solidFill>
              <a:schemeClr val="tx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0574973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022_IMAGE SQUARES + TEXT BOX - 4">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871" y="6036568"/>
            <a:ext cx="1685821" cy="736508"/>
          </a:xfrm>
          <a:prstGeom prst="rect">
            <a:avLst/>
          </a:prstGeom>
        </p:spPr>
      </p:pic>
      <p:sp>
        <p:nvSpPr>
          <p:cNvPr id="10" name="Picture Placeholder 2"/>
          <p:cNvSpPr>
            <a:spLocks noGrp="1"/>
          </p:cNvSpPr>
          <p:nvPr>
            <p:ph type="pic" sz="quarter" idx="12"/>
          </p:nvPr>
        </p:nvSpPr>
        <p:spPr>
          <a:xfrm>
            <a:off x="685800" y="1371600"/>
            <a:ext cx="3048000" cy="2286000"/>
          </a:xfrm>
          <a:prstGeom prst="rect">
            <a:avLst/>
          </a:prstGeom>
          <a:solidFill>
            <a:schemeClr val="bg1"/>
          </a:solidFill>
          <a:effectLst/>
        </p:spPr>
        <p:txBody>
          <a:bodyPr/>
          <a:lstStyle>
            <a:lvl1pPr>
              <a:defRPr sz="1333"/>
            </a:lvl1pPr>
          </a:lstStyle>
          <a:p>
            <a:endParaRPr lang="uk-UA"/>
          </a:p>
        </p:txBody>
      </p:sp>
      <p:sp>
        <p:nvSpPr>
          <p:cNvPr id="13" name="Picture Placeholder 2"/>
          <p:cNvSpPr>
            <a:spLocks noGrp="1"/>
          </p:cNvSpPr>
          <p:nvPr>
            <p:ph type="pic" sz="quarter" idx="13"/>
          </p:nvPr>
        </p:nvSpPr>
        <p:spPr>
          <a:xfrm>
            <a:off x="3840480" y="1371600"/>
            <a:ext cx="3048000" cy="2286000"/>
          </a:xfrm>
          <a:prstGeom prst="rect">
            <a:avLst/>
          </a:prstGeom>
          <a:solidFill>
            <a:schemeClr val="bg1"/>
          </a:solidFill>
          <a:effectLst/>
        </p:spPr>
        <p:txBody>
          <a:bodyPr/>
          <a:lstStyle>
            <a:lvl1pPr>
              <a:defRPr sz="1333"/>
            </a:lvl1pPr>
          </a:lstStyle>
          <a:p>
            <a:endParaRPr lang="uk-UA"/>
          </a:p>
        </p:txBody>
      </p:sp>
      <p:sp>
        <p:nvSpPr>
          <p:cNvPr id="14" name="Picture Placeholder 2"/>
          <p:cNvSpPr>
            <a:spLocks noGrp="1"/>
          </p:cNvSpPr>
          <p:nvPr>
            <p:ph type="pic" sz="quarter" idx="14"/>
          </p:nvPr>
        </p:nvSpPr>
        <p:spPr>
          <a:xfrm>
            <a:off x="685800" y="3769093"/>
            <a:ext cx="3048000" cy="2286000"/>
          </a:xfrm>
          <a:prstGeom prst="rect">
            <a:avLst/>
          </a:prstGeom>
          <a:solidFill>
            <a:schemeClr val="bg1"/>
          </a:solidFill>
          <a:effectLst/>
        </p:spPr>
        <p:txBody>
          <a:bodyPr/>
          <a:lstStyle>
            <a:lvl1pPr>
              <a:defRPr sz="1333"/>
            </a:lvl1pPr>
          </a:lstStyle>
          <a:p>
            <a:endParaRPr lang="uk-UA"/>
          </a:p>
        </p:txBody>
      </p:sp>
      <p:sp>
        <p:nvSpPr>
          <p:cNvPr id="15" name="Picture Placeholder 2"/>
          <p:cNvSpPr>
            <a:spLocks noGrp="1"/>
          </p:cNvSpPr>
          <p:nvPr>
            <p:ph type="pic" sz="quarter" idx="15"/>
          </p:nvPr>
        </p:nvSpPr>
        <p:spPr>
          <a:xfrm>
            <a:off x="3840480" y="3769093"/>
            <a:ext cx="3048000" cy="2286000"/>
          </a:xfrm>
          <a:prstGeom prst="rect">
            <a:avLst/>
          </a:prstGeom>
          <a:solidFill>
            <a:schemeClr val="bg1"/>
          </a:solidFill>
          <a:effectLst/>
        </p:spPr>
        <p:txBody>
          <a:bodyPr/>
          <a:lstStyle>
            <a:lvl1pPr>
              <a:defRPr sz="1333"/>
            </a:lvl1pPr>
          </a:lstStyle>
          <a:p>
            <a:endParaRPr lang="uk-UA"/>
          </a:p>
        </p:txBody>
      </p:sp>
      <p:sp>
        <p:nvSpPr>
          <p:cNvPr id="2" name="Title 1">
            <a:extLst>
              <a:ext uri="{FF2B5EF4-FFF2-40B4-BE49-F238E27FC236}">
                <a16:creationId xmlns:a16="http://schemas.microsoft.com/office/drawing/2014/main" id="{33256D4F-70A5-834E-ADDC-3139B64510D7}"/>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F1B9D6A7-C0A6-9049-BEB5-BD5DC2AAF9B9}"/>
              </a:ext>
            </a:extLst>
          </p:cNvPr>
          <p:cNvSpPr>
            <a:spLocks noGrp="1"/>
          </p:cNvSpPr>
          <p:nvPr>
            <p:ph type="sldNum" sz="quarter" idx="17"/>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9" name="Text Placeholder 9">
            <a:extLst>
              <a:ext uri="{FF2B5EF4-FFF2-40B4-BE49-F238E27FC236}">
                <a16:creationId xmlns:a16="http://schemas.microsoft.com/office/drawing/2014/main" id="{60FE63DC-71A5-E64D-B8F6-6D9B893FB3F2}"/>
              </a:ext>
            </a:extLst>
          </p:cNvPr>
          <p:cNvSpPr>
            <a:spLocks noGrp="1"/>
          </p:cNvSpPr>
          <p:nvPr>
            <p:ph type="body" sz="quarter" idx="18"/>
          </p:nvPr>
        </p:nvSpPr>
        <p:spPr>
          <a:xfrm>
            <a:off x="7330440" y="1371600"/>
            <a:ext cx="4492752"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320040" cy="6858000"/>
          </a:xfrm>
          <a:prstGeom prst="rect">
            <a:avLst/>
          </a:prstGeom>
        </p:spPr>
      </p:pic>
    </p:spTree>
    <p:extLst>
      <p:ext uri="{BB962C8B-B14F-4D97-AF65-F5344CB8AC3E}">
        <p14:creationId xmlns:p14="http://schemas.microsoft.com/office/powerpoint/2010/main" val="9756752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022_IMAGE SQUARES - 4">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3429000"/>
            <a:ext cx="3048000" cy="1828800"/>
          </a:xfrm>
          <a:prstGeom prst="rect">
            <a:avLst/>
          </a:prstGeom>
          <a:solidFill>
            <a:schemeClr val="bg1"/>
          </a:solidFill>
        </p:spPr>
        <p:txBody>
          <a:bodyPr/>
          <a:lstStyle/>
          <a:p>
            <a:endParaRPr lang="uk-UA"/>
          </a:p>
        </p:txBody>
      </p:sp>
      <p:sp>
        <p:nvSpPr>
          <p:cNvPr id="11" name="Picture Placeholder 5"/>
          <p:cNvSpPr>
            <a:spLocks noGrp="1"/>
          </p:cNvSpPr>
          <p:nvPr>
            <p:ph type="pic" sz="quarter" idx="12"/>
          </p:nvPr>
        </p:nvSpPr>
        <p:spPr>
          <a:xfrm>
            <a:off x="3048000" y="1600200"/>
            <a:ext cx="3048000" cy="1828800"/>
          </a:xfrm>
          <a:prstGeom prst="rect">
            <a:avLst/>
          </a:prstGeom>
          <a:solidFill>
            <a:schemeClr val="bg1"/>
          </a:solidFill>
        </p:spPr>
        <p:txBody>
          <a:bodyPr/>
          <a:lstStyle/>
          <a:p>
            <a:endParaRPr lang="uk-UA"/>
          </a:p>
        </p:txBody>
      </p:sp>
      <p:sp>
        <p:nvSpPr>
          <p:cNvPr id="12" name="Picture Placeholder 5"/>
          <p:cNvSpPr>
            <a:spLocks noGrp="1"/>
          </p:cNvSpPr>
          <p:nvPr>
            <p:ph type="pic" sz="quarter" idx="13"/>
          </p:nvPr>
        </p:nvSpPr>
        <p:spPr>
          <a:xfrm>
            <a:off x="6096000" y="3429000"/>
            <a:ext cx="3048000" cy="1828800"/>
          </a:xfrm>
          <a:prstGeom prst="rect">
            <a:avLst/>
          </a:prstGeom>
          <a:solidFill>
            <a:schemeClr val="bg1"/>
          </a:solidFill>
        </p:spPr>
        <p:txBody>
          <a:bodyPr/>
          <a:lstStyle/>
          <a:p>
            <a:endParaRPr lang="uk-UA"/>
          </a:p>
        </p:txBody>
      </p:sp>
      <p:sp>
        <p:nvSpPr>
          <p:cNvPr id="13" name="Picture Placeholder 5"/>
          <p:cNvSpPr>
            <a:spLocks noGrp="1"/>
          </p:cNvSpPr>
          <p:nvPr>
            <p:ph type="pic" sz="quarter" idx="14"/>
          </p:nvPr>
        </p:nvSpPr>
        <p:spPr>
          <a:xfrm>
            <a:off x="9144000" y="1600200"/>
            <a:ext cx="3048000" cy="1828800"/>
          </a:xfrm>
          <a:prstGeom prst="rect">
            <a:avLst/>
          </a:prstGeom>
          <a:solidFill>
            <a:schemeClr val="bg1"/>
          </a:solidFill>
        </p:spPr>
        <p:txBody>
          <a:bodyPr/>
          <a:lstStyle/>
          <a:p>
            <a:endParaRPr lang="uk-UA"/>
          </a:p>
        </p:txBody>
      </p:sp>
      <p:sp>
        <p:nvSpPr>
          <p:cNvPr id="7" name="Slide Number Placeholder 6">
            <a:extLst>
              <a:ext uri="{FF2B5EF4-FFF2-40B4-BE49-F238E27FC236}">
                <a16:creationId xmlns:a16="http://schemas.microsoft.com/office/drawing/2014/main" id="{8F63D041-C871-684B-ACF7-15B12B37F048}"/>
              </a:ext>
            </a:extLst>
          </p:cNvPr>
          <p:cNvSpPr>
            <a:spLocks noGrp="1"/>
          </p:cNvSpPr>
          <p:nvPr>
            <p:ph type="sldNum" sz="quarter" idx="16"/>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2" name="Title 1">
            <a:extLst>
              <a:ext uri="{FF2B5EF4-FFF2-40B4-BE49-F238E27FC236}">
                <a16:creationId xmlns:a16="http://schemas.microsoft.com/office/drawing/2014/main" id="{D3602BF9-AEC1-964A-A87B-0D7E20EDCD89}"/>
              </a:ext>
            </a:extLst>
          </p:cNvPr>
          <p:cNvSpPr>
            <a:spLocks noGrp="1"/>
          </p:cNvSpPr>
          <p:nvPr>
            <p:ph type="title"/>
          </p:nvPr>
        </p:nvSpPr>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741E7788-6A0C-404B-A451-BC0039DD0931}"/>
              </a:ext>
            </a:extLst>
          </p:cNvPr>
          <p:cNvSpPr>
            <a:spLocks noGrp="1"/>
          </p:cNvSpPr>
          <p:nvPr>
            <p:ph type="ftr" sz="quarter" idx="17"/>
          </p:nvPr>
        </p:nvSpPr>
        <p:spPr/>
        <p:txBody>
          <a:bodyPr/>
          <a:lstStyle/>
          <a:p>
            <a:r>
              <a:rPr lang="en-US"/>
              <a:t>Footer</a:t>
            </a:r>
            <a:endParaRPr lang="en-US" dirty="0"/>
          </a:p>
        </p:txBody>
      </p:sp>
    </p:spTree>
    <p:extLst>
      <p:ext uri="{BB962C8B-B14F-4D97-AF65-F5344CB8AC3E}">
        <p14:creationId xmlns:p14="http://schemas.microsoft.com/office/powerpoint/2010/main" val="518643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022_IMAGE SQUARES + TEXT BOX -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C0D78-9E0F-2D47-8F56-99E30A224E4A}"/>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2B58FEA4-7DD2-6541-B8E1-82B1928AA567}"/>
              </a:ext>
            </a:extLst>
          </p:cNvPr>
          <p:cNvSpPr>
            <a:spLocks noGrp="1"/>
          </p:cNvSpPr>
          <p:nvPr>
            <p:ph type="sldNum" sz="quarter" idx="2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13" name="Text Placeholder 9">
            <a:extLst>
              <a:ext uri="{FF2B5EF4-FFF2-40B4-BE49-F238E27FC236}">
                <a16:creationId xmlns:a16="http://schemas.microsoft.com/office/drawing/2014/main" id="{608B4BDD-BE32-C04E-9061-C889878AB885}"/>
              </a:ext>
            </a:extLst>
          </p:cNvPr>
          <p:cNvSpPr>
            <a:spLocks noGrp="1"/>
          </p:cNvSpPr>
          <p:nvPr>
            <p:ph type="body" sz="quarter" idx="22"/>
          </p:nvPr>
        </p:nvSpPr>
        <p:spPr>
          <a:xfrm>
            <a:off x="4903762" y="1951390"/>
            <a:ext cx="6919429" cy="3656929"/>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5">
            <a:extLst>
              <a:ext uri="{FF2B5EF4-FFF2-40B4-BE49-F238E27FC236}">
                <a16:creationId xmlns:a16="http://schemas.microsoft.com/office/drawing/2014/main" id="{7C20B073-7940-E445-B65B-A1204A781327}"/>
              </a:ext>
            </a:extLst>
          </p:cNvPr>
          <p:cNvSpPr>
            <a:spLocks noGrp="1"/>
          </p:cNvSpPr>
          <p:nvPr>
            <p:ph type="pic" sz="quarter" idx="11"/>
          </p:nvPr>
        </p:nvSpPr>
        <p:spPr>
          <a:xfrm>
            <a:off x="685800" y="1951391"/>
            <a:ext cx="1219200" cy="1219200"/>
          </a:xfrm>
          <a:prstGeom prst="rect">
            <a:avLst/>
          </a:prstGeom>
          <a:solidFill>
            <a:schemeClr val="bg1"/>
          </a:solidFill>
        </p:spPr>
        <p:txBody>
          <a:bodyPr/>
          <a:lstStyle>
            <a:lvl1pPr>
              <a:defRPr sz="1333"/>
            </a:lvl1pPr>
          </a:lstStyle>
          <a:p>
            <a:endParaRPr lang="uk-UA"/>
          </a:p>
        </p:txBody>
      </p:sp>
      <p:sp>
        <p:nvSpPr>
          <p:cNvPr id="20" name="Picture Placeholder 5">
            <a:extLst>
              <a:ext uri="{FF2B5EF4-FFF2-40B4-BE49-F238E27FC236}">
                <a16:creationId xmlns:a16="http://schemas.microsoft.com/office/drawing/2014/main" id="{75CB70D0-8CE2-9D45-9BDF-EE427E21DC92}"/>
              </a:ext>
            </a:extLst>
          </p:cNvPr>
          <p:cNvSpPr>
            <a:spLocks noGrp="1"/>
          </p:cNvSpPr>
          <p:nvPr>
            <p:ph type="pic" sz="quarter" idx="13"/>
          </p:nvPr>
        </p:nvSpPr>
        <p:spPr>
          <a:xfrm>
            <a:off x="685800" y="4389791"/>
            <a:ext cx="1219200" cy="1219200"/>
          </a:xfrm>
          <a:prstGeom prst="rect">
            <a:avLst/>
          </a:prstGeom>
          <a:solidFill>
            <a:schemeClr val="bg1"/>
          </a:solidFill>
        </p:spPr>
        <p:txBody>
          <a:bodyPr/>
          <a:lstStyle>
            <a:lvl1pPr>
              <a:defRPr sz="1333"/>
            </a:lvl1pPr>
          </a:lstStyle>
          <a:p>
            <a:endParaRPr lang="uk-UA"/>
          </a:p>
        </p:txBody>
      </p:sp>
      <p:sp>
        <p:nvSpPr>
          <p:cNvPr id="21" name="Picture Placeholder 5">
            <a:extLst>
              <a:ext uri="{FF2B5EF4-FFF2-40B4-BE49-F238E27FC236}">
                <a16:creationId xmlns:a16="http://schemas.microsoft.com/office/drawing/2014/main" id="{1521579F-9868-5647-99B1-E55D86FB1BCE}"/>
              </a:ext>
            </a:extLst>
          </p:cNvPr>
          <p:cNvSpPr>
            <a:spLocks noGrp="1"/>
          </p:cNvSpPr>
          <p:nvPr>
            <p:ph type="pic" sz="quarter" idx="14"/>
          </p:nvPr>
        </p:nvSpPr>
        <p:spPr>
          <a:xfrm>
            <a:off x="1905000" y="1951391"/>
            <a:ext cx="1219200" cy="1219200"/>
          </a:xfrm>
          <a:prstGeom prst="rect">
            <a:avLst/>
          </a:prstGeom>
          <a:solidFill>
            <a:schemeClr val="bg1"/>
          </a:solidFill>
        </p:spPr>
        <p:txBody>
          <a:bodyPr/>
          <a:lstStyle>
            <a:lvl1pPr>
              <a:defRPr sz="1333"/>
            </a:lvl1pPr>
          </a:lstStyle>
          <a:p>
            <a:endParaRPr lang="uk-UA"/>
          </a:p>
        </p:txBody>
      </p:sp>
      <p:sp>
        <p:nvSpPr>
          <p:cNvPr id="22" name="Picture Placeholder 5">
            <a:extLst>
              <a:ext uri="{FF2B5EF4-FFF2-40B4-BE49-F238E27FC236}">
                <a16:creationId xmlns:a16="http://schemas.microsoft.com/office/drawing/2014/main" id="{7A094C57-0770-AB49-BB94-5D6C15215287}"/>
              </a:ext>
            </a:extLst>
          </p:cNvPr>
          <p:cNvSpPr>
            <a:spLocks noGrp="1"/>
          </p:cNvSpPr>
          <p:nvPr>
            <p:ph type="pic" sz="quarter" idx="16"/>
          </p:nvPr>
        </p:nvSpPr>
        <p:spPr>
          <a:xfrm>
            <a:off x="1905000" y="4389120"/>
            <a:ext cx="1219200" cy="1219200"/>
          </a:xfrm>
          <a:prstGeom prst="rect">
            <a:avLst/>
          </a:prstGeom>
          <a:solidFill>
            <a:schemeClr val="bg1"/>
          </a:solidFill>
        </p:spPr>
        <p:txBody>
          <a:bodyPr/>
          <a:lstStyle>
            <a:lvl1pPr>
              <a:defRPr sz="1333"/>
            </a:lvl1pPr>
          </a:lstStyle>
          <a:p>
            <a:endParaRPr lang="uk-UA"/>
          </a:p>
        </p:txBody>
      </p:sp>
      <p:sp>
        <p:nvSpPr>
          <p:cNvPr id="23" name="Picture Placeholder 5">
            <a:extLst>
              <a:ext uri="{FF2B5EF4-FFF2-40B4-BE49-F238E27FC236}">
                <a16:creationId xmlns:a16="http://schemas.microsoft.com/office/drawing/2014/main" id="{8F07E2B5-9A07-4349-AA3A-CF1C992FF943}"/>
              </a:ext>
            </a:extLst>
          </p:cNvPr>
          <p:cNvSpPr>
            <a:spLocks noGrp="1"/>
          </p:cNvSpPr>
          <p:nvPr>
            <p:ph type="pic" sz="quarter" idx="17"/>
          </p:nvPr>
        </p:nvSpPr>
        <p:spPr>
          <a:xfrm>
            <a:off x="3126501" y="1951391"/>
            <a:ext cx="1219200" cy="1219200"/>
          </a:xfrm>
          <a:prstGeom prst="rect">
            <a:avLst/>
          </a:prstGeom>
          <a:solidFill>
            <a:schemeClr val="bg1"/>
          </a:solidFill>
          <a:ln>
            <a:noFill/>
          </a:ln>
        </p:spPr>
        <p:txBody>
          <a:bodyPr/>
          <a:lstStyle>
            <a:lvl1pPr>
              <a:defRPr sz="1333"/>
            </a:lvl1pPr>
          </a:lstStyle>
          <a:p>
            <a:endParaRPr lang="uk-UA"/>
          </a:p>
        </p:txBody>
      </p:sp>
      <p:sp>
        <p:nvSpPr>
          <p:cNvPr id="25" name="Picture Placeholder 5">
            <a:extLst>
              <a:ext uri="{FF2B5EF4-FFF2-40B4-BE49-F238E27FC236}">
                <a16:creationId xmlns:a16="http://schemas.microsoft.com/office/drawing/2014/main" id="{4C54CDC9-AC7D-B64D-8FB5-22D3CDBE78EF}"/>
              </a:ext>
            </a:extLst>
          </p:cNvPr>
          <p:cNvSpPr>
            <a:spLocks noGrp="1"/>
          </p:cNvSpPr>
          <p:nvPr>
            <p:ph type="pic" sz="quarter" idx="19"/>
          </p:nvPr>
        </p:nvSpPr>
        <p:spPr>
          <a:xfrm>
            <a:off x="3124200" y="4389120"/>
            <a:ext cx="1219200" cy="1219200"/>
          </a:xfrm>
          <a:prstGeom prst="rect">
            <a:avLst/>
          </a:prstGeom>
          <a:solidFill>
            <a:schemeClr val="bg1"/>
          </a:solidFill>
          <a:ln>
            <a:noFill/>
          </a:ln>
        </p:spPr>
        <p:txBody>
          <a:bodyPr/>
          <a:lstStyle>
            <a:lvl1pPr>
              <a:defRPr sz="1333"/>
            </a:lvl1pPr>
          </a:lstStyle>
          <a:p>
            <a:endParaRPr lang="uk-UA" dirty="0"/>
          </a:p>
        </p:txBody>
      </p:sp>
      <p:sp>
        <p:nvSpPr>
          <p:cNvPr id="3" name="Footer Placeholder 2">
            <a:extLst>
              <a:ext uri="{FF2B5EF4-FFF2-40B4-BE49-F238E27FC236}">
                <a16:creationId xmlns:a16="http://schemas.microsoft.com/office/drawing/2014/main" id="{125A2727-1C25-564E-AC20-0D295524A462}"/>
              </a:ext>
            </a:extLst>
          </p:cNvPr>
          <p:cNvSpPr>
            <a:spLocks noGrp="1"/>
          </p:cNvSpPr>
          <p:nvPr>
            <p:ph type="ftr" sz="quarter" idx="23"/>
          </p:nvPr>
        </p:nvSpPr>
        <p:spPr/>
        <p:txBody>
          <a:bodyPr/>
          <a:lstStyle/>
          <a:p>
            <a:r>
              <a:rPr lang="en-US"/>
              <a:t>Footer</a:t>
            </a:r>
            <a:endParaRPr lang="en-US" dirty="0"/>
          </a:p>
        </p:txBody>
      </p:sp>
      <p:sp>
        <p:nvSpPr>
          <p:cNvPr id="15" name="Picture Placeholder 5">
            <a:extLst>
              <a:ext uri="{FF2B5EF4-FFF2-40B4-BE49-F238E27FC236}">
                <a16:creationId xmlns:a16="http://schemas.microsoft.com/office/drawing/2014/main" id="{00610370-ACAA-F644-A7A4-C569B39F8142}"/>
              </a:ext>
            </a:extLst>
          </p:cNvPr>
          <p:cNvSpPr>
            <a:spLocks noGrp="1"/>
          </p:cNvSpPr>
          <p:nvPr>
            <p:ph type="pic" sz="quarter" idx="24"/>
          </p:nvPr>
        </p:nvSpPr>
        <p:spPr>
          <a:xfrm>
            <a:off x="685800" y="3170591"/>
            <a:ext cx="1219200" cy="1219200"/>
          </a:xfrm>
          <a:prstGeom prst="rect">
            <a:avLst/>
          </a:prstGeom>
          <a:solidFill>
            <a:schemeClr val="bg1"/>
          </a:solidFill>
        </p:spPr>
        <p:txBody>
          <a:bodyPr/>
          <a:lstStyle>
            <a:lvl1pPr>
              <a:defRPr sz="1333"/>
            </a:lvl1pPr>
          </a:lstStyle>
          <a:p>
            <a:endParaRPr lang="uk-UA"/>
          </a:p>
        </p:txBody>
      </p:sp>
      <p:sp>
        <p:nvSpPr>
          <p:cNvPr id="17" name="Picture Placeholder 5">
            <a:extLst>
              <a:ext uri="{FF2B5EF4-FFF2-40B4-BE49-F238E27FC236}">
                <a16:creationId xmlns:a16="http://schemas.microsoft.com/office/drawing/2014/main" id="{2ADF4D63-BAFC-944B-A6F4-9059BDB617F0}"/>
              </a:ext>
            </a:extLst>
          </p:cNvPr>
          <p:cNvSpPr>
            <a:spLocks noGrp="1"/>
          </p:cNvSpPr>
          <p:nvPr>
            <p:ph type="pic" sz="quarter" idx="26"/>
          </p:nvPr>
        </p:nvSpPr>
        <p:spPr>
          <a:xfrm>
            <a:off x="3126501" y="3170591"/>
            <a:ext cx="1219200" cy="1219200"/>
          </a:xfrm>
          <a:prstGeom prst="rect">
            <a:avLst/>
          </a:prstGeom>
          <a:solidFill>
            <a:schemeClr val="bg1"/>
          </a:solidFill>
          <a:ln>
            <a:noFill/>
          </a:ln>
        </p:spPr>
        <p:txBody>
          <a:bodyPr/>
          <a:lstStyle>
            <a:lvl1pPr>
              <a:defRPr sz="1333"/>
            </a:lvl1pPr>
          </a:lstStyle>
          <a:p>
            <a:endParaRPr lang="uk-UA" dirty="0"/>
          </a:p>
        </p:txBody>
      </p:sp>
      <p:grpSp>
        <p:nvGrpSpPr>
          <p:cNvPr id="14" name="Group 13">
            <a:extLst>
              <a:ext uri="{FF2B5EF4-FFF2-40B4-BE49-F238E27FC236}">
                <a16:creationId xmlns:a16="http://schemas.microsoft.com/office/drawing/2014/main" id="{AC4D55EE-CF1D-534B-ABEE-25DF90E17767}"/>
              </a:ext>
            </a:extLst>
          </p:cNvPr>
          <p:cNvGrpSpPr/>
          <p:nvPr userDrawn="1"/>
        </p:nvGrpSpPr>
        <p:grpSpPr>
          <a:xfrm>
            <a:off x="-1" y="-1"/>
            <a:ext cx="320041" cy="6858001"/>
            <a:chOff x="-1" y="-1"/>
            <a:chExt cx="320041" cy="6858001"/>
          </a:xfrm>
        </p:grpSpPr>
        <p:sp>
          <p:nvSpPr>
            <p:cNvPr id="16" name="Rectangle 15">
              <a:extLst>
                <a:ext uri="{FF2B5EF4-FFF2-40B4-BE49-F238E27FC236}">
                  <a16:creationId xmlns:a16="http://schemas.microsoft.com/office/drawing/2014/main" id="{50750912-8F11-C746-9285-133964FEC649}"/>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9" name="Group 18">
              <a:extLst>
                <a:ext uri="{FF2B5EF4-FFF2-40B4-BE49-F238E27FC236}">
                  <a16:creationId xmlns:a16="http://schemas.microsoft.com/office/drawing/2014/main" id="{E3F937E3-1E32-8947-B4C1-E2B006C896D5}"/>
                </a:ext>
              </a:extLst>
            </p:cNvPr>
            <p:cNvGrpSpPr/>
            <p:nvPr userDrawn="1"/>
          </p:nvGrpSpPr>
          <p:grpSpPr>
            <a:xfrm>
              <a:off x="-1" y="-1"/>
              <a:ext cx="320041" cy="6858001"/>
              <a:chOff x="-1" y="-1"/>
              <a:chExt cx="320041" cy="6858001"/>
            </a:xfrm>
          </p:grpSpPr>
          <p:sp>
            <p:nvSpPr>
              <p:cNvPr id="24" name="Rectangle 23">
                <a:extLst>
                  <a:ext uri="{FF2B5EF4-FFF2-40B4-BE49-F238E27FC236}">
                    <a16:creationId xmlns:a16="http://schemas.microsoft.com/office/drawing/2014/main" id="{F0B6FC9F-B245-8D43-B5E6-3F8249359D77}"/>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6" name="Picture 25">
                <a:extLst>
                  <a:ext uri="{FF2B5EF4-FFF2-40B4-BE49-F238E27FC236}">
                    <a16:creationId xmlns:a16="http://schemas.microsoft.com/office/drawing/2014/main" id="{098E2EB9-B9E8-D54C-8BCA-16AD5F8A223F}"/>
                  </a:ext>
                </a:extLst>
              </p:cNvPr>
              <p:cNvPicPr>
                <a:picLocks noChangeAspect="1"/>
              </p:cNvPicPr>
              <p:nvPr userDrawn="1"/>
            </p:nvPicPr>
            <p:blipFill rotWithShape="1">
              <a:blip r:embed="rId2"/>
              <a:srcRect/>
              <a:stretch/>
            </p:blipFill>
            <p:spPr>
              <a:xfrm>
                <a:off x="0" y="-1"/>
                <a:ext cx="320039" cy="6172201"/>
              </a:xfrm>
              <a:prstGeom prst="rect">
                <a:avLst/>
              </a:prstGeom>
              <a:noFill/>
            </p:spPr>
          </p:pic>
        </p:grpSp>
      </p:grpSp>
    </p:spTree>
    <p:extLst>
      <p:ext uri="{BB962C8B-B14F-4D97-AF65-F5344CB8AC3E}">
        <p14:creationId xmlns:p14="http://schemas.microsoft.com/office/powerpoint/2010/main" val="15261391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022_IMAGE SQUARES + TEXT BOX -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FA30E-BA65-4140-A284-B4E2687C4FEC}"/>
              </a:ext>
            </a:extLst>
          </p:cNvPr>
          <p:cNvSpPr>
            <a:spLocks noGrp="1"/>
          </p:cNvSpPr>
          <p:nvPr>
            <p:ph type="title"/>
          </p:nvPr>
        </p:nvSpPr>
        <p:spPr/>
        <p:txBody>
          <a:bodyPr/>
          <a:lstStyle/>
          <a:p>
            <a:r>
              <a:rPr lang="en-US" dirty="0"/>
              <a:t>Click to edit Master title style</a:t>
            </a:r>
          </a:p>
        </p:txBody>
      </p:sp>
      <p:sp>
        <p:nvSpPr>
          <p:cNvPr id="7" name="Slide Number Placeholder 6">
            <a:extLst>
              <a:ext uri="{FF2B5EF4-FFF2-40B4-BE49-F238E27FC236}">
                <a16:creationId xmlns:a16="http://schemas.microsoft.com/office/drawing/2014/main" id="{1B9D5314-98BF-4144-9AA5-F67C7904C3F6}"/>
              </a:ext>
            </a:extLst>
          </p:cNvPr>
          <p:cNvSpPr>
            <a:spLocks noGrp="1"/>
          </p:cNvSpPr>
          <p:nvPr>
            <p:ph type="sldNum" sz="quarter" idx="22"/>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19" name="Text Placeholder 9">
            <a:extLst>
              <a:ext uri="{FF2B5EF4-FFF2-40B4-BE49-F238E27FC236}">
                <a16:creationId xmlns:a16="http://schemas.microsoft.com/office/drawing/2014/main" id="{96D59EEF-B604-1641-9D1E-11C79341B89B}"/>
              </a:ext>
            </a:extLst>
          </p:cNvPr>
          <p:cNvSpPr>
            <a:spLocks noGrp="1"/>
          </p:cNvSpPr>
          <p:nvPr>
            <p:ph type="body" sz="quarter" idx="23"/>
          </p:nvPr>
        </p:nvSpPr>
        <p:spPr>
          <a:xfrm>
            <a:off x="4901184" y="1951391"/>
            <a:ext cx="6922008" cy="3656929"/>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4ED9B6F5-8562-0543-99D1-07568648FA2C}"/>
              </a:ext>
            </a:extLst>
          </p:cNvPr>
          <p:cNvSpPr>
            <a:spLocks noGrp="1"/>
          </p:cNvSpPr>
          <p:nvPr>
            <p:ph type="ftr" sz="quarter" idx="24"/>
          </p:nvPr>
        </p:nvSpPr>
        <p:spPr/>
        <p:txBody>
          <a:bodyPr/>
          <a:lstStyle/>
          <a:p>
            <a:r>
              <a:rPr lang="en-US"/>
              <a:t>Footer</a:t>
            </a:r>
            <a:endParaRPr lang="en-US" dirty="0"/>
          </a:p>
        </p:txBody>
      </p:sp>
      <p:sp>
        <p:nvSpPr>
          <p:cNvPr id="20" name="Picture Placeholder 5">
            <a:extLst>
              <a:ext uri="{FF2B5EF4-FFF2-40B4-BE49-F238E27FC236}">
                <a16:creationId xmlns:a16="http://schemas.microsoft.com/office/drawing/2014/main" id="{4659A525-2BFB-9C40-89B5-2F3479765528}"/>
              </a:ext>
            </a:extLst>
          </p:cNvPr>
          <p:cNvSpPr>
            <a:spLocks noGrp="1"/>
          </p:cNvSpPr>
          <p:nvPr>
            <p:ph type="pic" sz="quarter" idx="11"/>
          </p:nvPr>
        </p:nvSpPr>
        <p:spPr>
          <a:xfrm>
            <a:off x="685800" y="1951391"/>
            <a:ext cx="1219200" cy="1219200"/>
          </a:xfrm>
          <a:prstGeom prst="rect">
            <a:avLst/>
          </a:prstGeom>
          <a:solidFill>
            <a:schemeClr val="bg1"/>
          </a:solidFill>
        </p:spPr>
        <p:txBody>
          <a:bodyPr/>
          <a:lstStyle>
            <a:lvl1pPr>
              <a:defRPr sz="1333"/>
            </a:lvl1pPr>
          </a:lstStyle>
          <a:p>
            <a:endParaRPr lang="uk-UA"/>
          </a:p>
        </p:txBody>
      </p:sp>
      <p:sp>
        <p:nvSpPr>
          <p:cNvPr id="21" name="Picture Placeholder 5">
            <a:extLst>
              <a:ext uri="{FF2B5EF4-FFF2-40B4-BE49-F238E27FC236}">
                <a16:creationId xmlns:a16="http://schemas.microsoft.com/office/drawing/2014/main" id="{4521BAC7-9052-6549-971B-10A7E90C621D}"/>
              </a:ext>
            </a:extLst>
          </p:cNvPr>
          <p:cNvSpPr>
            <a:spLocks noGrp="1"/>
          </p:cNvSpPr>
          <p:nvPr>
            <p:ph type="pic" sz="quarter" idx="13"/>
          </p:nvPr>
        </p:nvSpPr>
        <p:spPr>
          <a:xfrm>
            <a:off x="685800" y="4389791"/>
            <a:ext cx="1219200" cy="1219200"/>
          </a:xfrm>
          <a:prstGeom prst="rect">
            <a:avLst/>
          </a:prstGeom>
          <a:solidFill>
            <a:schemeClr val="bg1"/>
          </a:solidFill>
        </p:spPr>
        <p:txBody>
          <a:bodyPr/>
          <a:lstStyle>
            <a:lvl1pPr>
              <a:defRPr sz="1333"/>
            </a:lvl1pPr>
          </a:lstStyle>
          <a:p>
            <a:endParaRPr lang="uk-UA"/>
          </a:p>
        </p:txBody>
      </p:sp>
      <p:sp>
        <p:nvSpPr>
          <p:cNvPr id="22" name="Picture Placeholder 5">
            <a:extLst>
              <a:ext uri="{FF2B5EF4-FFF2-40B4-BE49-F238E27FC236}">
                <a16:creationId xmlns:a16="http://schemas.microsoft.com/office/drawing/2014/main" id="{5DD38DFC-D58E-1947-A109-4A9EFF54828F}"/>
              </a:ext>
            </a:extLst>
          </p:cNvPr>
          <p:cNvSpPr>
            <a:spLocks noGrp="1"/>
          </p:cNvSpPr>
          <p:nvPr>
            <p:ph type="pic" sz="quarter" idx="14"/>
          </p:nvPr>
        </p:nvSpPr>
        <p:spPr>
          <a:xfrm>
            <a:off x="1905000" y="1951391"/>
            <a:ext cx="1219200" cy="1219200"/>
          </a:xfrm>
          <a:prstGeom prst="rect">
            <a:avLst/>
          </a:prstGeom>
          <a:solidFill>
            <a:schemeClr val="bg1"/>
          </a:solidFill>
        </p:spPr>
        <p:txBody>
          <a:bodyPr/>
          <a:lstStyle>
            <a:lvl1pPr>
              <a:defRPr sz="1333"/>
            </a:lvl1pPr>
          </a:lstStyle>
          <a:p>
            <a:endParaRPr lang="uk-UA"/>
          </a:p>
        </p:txBody>
      </p:sp>
      <p:sp>
        <p:nvSpPr>
          <p:cNvPr id="23" name="Picture Placeholder 5">
            <a:extLst>
              <a:ext uri="{FF2B5EF4-FFF2-40B4-BE49-F238E27FC236}">
                <a16:creationId xmlns:a16="http://schemas.microsoft.com/office/drawing/2014/main" id="{6FF0DD38-C5A3-2D4A-9454-14C442DFE49D}"/>
              </a:ext>
            </a:extLst>
          </p:cNvPr>
          <p:cNvSpPr>
            <a:spLocks noGrp="1"/>
          </p:cNvSpPr>
          <p:nvPr>
            <p:ph type="pic" sz="quarter" idx="16"/>
          </p:nvPr>
        </p:nvSpPr>
        <p:spPr>
          <a:xfrm>
            <a:off x="1905000" y="4389120"/>
            <a:ext cx="1219200" cy="1219200"/>
          </a:xfrm>
          <a:prstGeom prst="rect">
            <a:avLst/>
          </a:prstGeom>
          <a:solidFill>
            <a:schemeClr val="bg1"/>
          </a:solidFill>
        </p:spPr>
        <p:txBody>
          <a:bodyPr/>
          <a:lstStyle>
            <a:lvl1pPr>
              <a:defRPr sz="1333"/>
            </a:lvl1pPr>
          </a:lstStyle>
          <a:p>
            <a:endParaRPr lang="uk-UA"/>
          </a:p>
        </p:txBody>
      </p:sp>
      <p:sp>
        <p:nvSpPr>
          <p:cNvPr id="24" name="Picture Placeholder 5">
            <a:extLst>
              <a:ext uri="{FF2B5EF4-FFF2-40B4-BE49-F238E27FC236}">
                <a16:creationId xmlns:a16="http://schemas.microsoft.com/office/drawing/2014/main" id="{39E47CA6-4511-7F4A-848F-4AD52F71DD6F}"/>
              </a:ext>
            </a:extLst>
          </p:cNvPr>
          <p:cNvSpPr>
            <a:spLocks noGrp="1"/>
          </p:cNvSpPr>
          <p:nvPr>
            <p:ph type="pic" sz="quarter" idx="17"/>
          </p:nvPr>
        </p:nvSpPr>
        <p:spPr>
          <a:xfrm>
            <a:off x="3126501" y="1951391"/>
            <a:ext cx="1219200" cy="1219200"/>
          </a:xfrm>
          <a:prstGeom prst="rect">
            <a:avLst/>
          </a:prstGeom>
          <a:solidFill>
            <a:schemeClr val="bg1"/>
          </a:solidFill>
          <a:ln>
            <a:noFill/>
          </a:ln>
        </p:spPr>
        <p:txBody>
          <a:bodyPr/>
          <a:lstStyle>
            <a:lvl1pPr>
              <a:defRPr sz="1333"/>
            </a:lvl1pPr>
          </a:lstStyle>
          <a:p>
            <a:endParaRPr lang="uk-UA"/>
          </a:p>
        </p:txBody>
      </p:sp>
      <p:sp>
        <p:nvSpPr>
          <p:cNvPr id="25" name="Picture Placeholder 5">
            <a:extLst>
              <a:ext uri="{FF2B5EF4-FFF2-40B4-BE49-F238E27FC236}">
                <a16:creationId xmlns:a16="http://schemas.microsoft.com/office/drawing/2014/main" id="{5F9C4E3B-042B-8342-A30B-643FECAFC238}"/>
              </a:ext>
            </a:extLst>
          </p:cNvPr>
          <p:cNvSpPr>
            <a:spLocks noGrp="1"/>
          </p:cNvSpPr>
          <p:nvPr>
            <p:ph type="pic" sz="quarter" idx="19"/>
          </p:nvPr>
        </p:nvSpPr>
        <p:spPr>
          <a:xfrm>
            <a:off x="3124200" y="4389120"/>
            <a:ext cx="1219200" cy="1219200"/>
          </a:xfrm>
          <a:prstGeom prst="rect">
            <a:avLst/>
          </a:prstGeom>
          <a:solidFill>
            <a:schemeClr val="bg1"/>
          </a:solidFill>
          <a:ln>
            <a:noFill/>
          </a:ln>
        </p:spPr>
        <p:txBody>
          <a:bodyPr/>
          <a:lstStyle>
            <a:lvl1pPr>
              <a:defRPr sz="1333"/>
            </a:lvl1pPr>
          </a:lstStyle>
          <a:p>
            <a:endParaRPr lang="uk-UA" dirty="0"/>
          </a:p>
        </p:txBody>
      </p:sp>
      <p:sp>
        <p:nvSpPr>
          <p:cNvPr id="26" name="Picture Placeholder 5">
            <a:extLst>
              <a:ext uri="{FF2B5EF4-FFF2-40B4-BE49-F238E27FC236}">
                <a16:creationId xmlns:a16="http://schemas.microsoft.com/office/drawing/2014/main" id="{FF498B26-4515-D844-B3BC-9F8FE01C078F}"/>
              </a:ext>
            </a:extLst>
          </p:cNvPr>
          <p:cNvSpPr>
            <a:spLocks noGrp="1"/>
          </p:cNvSpPr>
          <p:nvPr>
            <p:ph type="pic" sz="quarter" idx="25"/>
          </p:nvPr>
        </p:nvSpPr>
        <p:spPr>
          <a:xfrm>
            <a:off x="685800" y="3170591"/>
            <a:ext cx="1219200" cy="1219200"/>
          </a:xfrm>
          <a:prstGeom prst="rect">
            <a:avLst/>
          </a:prstGeom>
          <a:solidFill>
            <a:schemeClr val="bg1"/>
          </a:solidFill>
        </p:spPr>
        <p:txBody>
          <a:bodyPr/>
          <a:lstStyle>
            <a:lvl1pPr>
              <a:defRPr sz="1333"/>
            </a:lvl1pPr>
          </a:lstStyle>
          <a:p>
            <a:endParaRPr lang="uk-UA"/>
          </a:p>
        </p:txBody>
      </p:sp>
      <p:sp>
        <p:nvSpPr>
          <p:cNvPr id="27" name="Picture Placeholder 5">
            <a:extLst>
              <a:ext uri="{FF2B5EF4-FFF2-40B4-BE49-F238E27FC236}">
                <a16:creationId xmlns:a16="http://schemas.microsoft.com/office/drawing/2014/main" id="{B2E4A78D-4D89-D64B-9A30-924CFFA9D950}"/>
              </a:ext>
            </a:extLst>
          </p:cNvPr>
          <p:cNvSpPr>
            <a:spLocks noGrp="1"/>
          </p:cNvSpPr>
          <p:nvPr>
            <p:ph type="pic" sz="quarter" idx="26"/>
          </p:nvPr>
        </p:nvSpPr>
        <p:spPr>
          <a:xfrm>
            <a:off x="3126501" y="3170591"/>
            <a:ext cx="1219200" cy="1219200"/>
          </a:xfrm>
          <a:prstGeom prst="rect">
            <a:avLst/>
          </a:prstGeom>
          <a:solidFill>
            <a:schemeClr val="bg1"/>
          </a:solidFill>
          <a:ln>
            <a:noFill/>
          </a:ln>
        </p:spPr>
        <p:txBody>
          <a:bodyPr/>
          <a:lstStyle>
            <a:lvl1pPr>
              <a:defRPr sz="1333"/>
            </a:lvl1pPr>
          </a:lstStyle>
          <a:p>
            <a:endParaRPr lang="uk-UA" dirty="0"/>
          </a:p>
        </p:txBody>
      </p:sp>
      <p:sp>
        <p:nvSpPr>
          <p:cNvPr id="28" name="Picture Placeholder 5">
            <a:extLst>
              <a:ext uri="{FF2B5EF4-FFF2-40B4-BE49-F238E27FC236}">
                <a16:creationId xmlns:a16="http://schemas.microsoft.com/office/drawing/2014/main" id="{5E0B0C74-901E-8646-8F16-1E8161579D5C}"/>
              </a:ext>
            </a:extLst>
          </p:cNvPr>
          <p:cNvSpPr>
            <a:spLocks noGrp="1"/>
          </p:cNvSpPr>
          <p:nvPr>
            <p:ph type="pic" sz="quarter" idx="27"/>
          </p:nvPr>
        </p:nvSpPr>
        <p:spPr>
          <a:xfrm>
            <a:off x="1902699" y="3170256"/>
            <a:ext cx="1219200" cy="1219200"/>
          </a:xfrm>
          <a:prstGeom prst="rect">
            <a:avLst/>
          </a:prstGeom>
          <a:solidFill>
            <a:schemeClr val="bg1"/>
          </a:solidFill>
        </p:spPr>
        <p:txBody>
          <a:bodyPr/>
          <a:lstStyle>
            <a:lvl1pPr>
              <a:defRPr sz="1333"/>
            </a:lvl1pPr>
          </a:lstStyle>
          <a:p>
            <a:endParaRPr lang="uk-UA"/>
          </a:p>
        </p:txBody>
      </p:sp>
      <p:grpSp>
        <p:nvGrpSpPr>
          <p:cNvPr id="15" name="Group 14">
            <a:extLst>
              <a:ext uri="{FF2B5EF4-FFF2-40B4-BE49-F238E27FC236}">
                <a16:creationId xmlns:a16="http://schemas.microsoft.com/office/drawing/2014/main" id="{579B381E-8528-7F40-995C-CFFE4F5174FF}"/>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F53F9F78-4077-DB4E-8E5B-654F3BB4C3E3}"/>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FB1652D9-42CE-E84D-AE4A-F83FC060A8AF}"/>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C5B984B8-34FB-7A43-AF57-32A75FB3758D}"/>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9" name="Picture 28">
                <a:extLst>
                  <a:ext uri="{FF2B5EF4-FFF2-40B4-BE49-F238E27FC236}">
                    <a16:creationId xmlns:a16="http://schemas.microsoft.com/office/drawing/2014/main" id="{4AB8412D-0A7F-4A44-BE27-3BDDD7C6A642}"/>
                  </a:ext>
                </a:extLst>
              </p:cNvPr>
              <p:cNvPicPr>
                <a:picLocks noChangeAspect="1"/>
              </p:cNvPicPr>
              <p:nvPr userDrawn="1"/>
            </p:nvPicPr>
            <p:blipFill rotWithShape="1">
              <a:blip r:embed="rId2"/>
              <a:srcRect/>
              <a:stretch/>
            </p:blipFill>
            <p:spPr>
              <a:xfrm>
                <a:off x="0" y="0"/>
                <a:ext cx="320040" cy="6190488"/>
              </a:xfrm>
              <a:prstGeom prst="rect">
                <a:avLst/>
              </a:prstGeom>
            </p:spPr>
          </p:pic>
        </p:grpSp>
      </p:grpSp>
    </p:spTree>
    <p:extLst>
      <p:ext uri="{BB962C8B-B14F-4D97-AF65-F5344CB8AC3E}">
        <p14:creationId xmlns:p14="http://schemas.microsoft.com/office/powerpoint/2010/main" val="31759986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022_IMAGE SQUARES - 10">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14" name="Picture Placeholder 2"/>
          <p:cNvSpPr>
            <a:spLocks noGrp="1"/>
          </p:cNvSpPr>
          <p:nvPr>
            <p:ph type="pic" sz="quarter" idx="14"/>
          </p:nvPr>
        </p:nvSpPr>
        <p:spPr>
          <a:xfrm>
            <a:off x="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0" name="Picture Placeholder 2"/>
          <p:cNvSpPr>
            <a:spLocks noGrp="1"/>
          </p:cNvSpPr>
          <p:nvPr>
            <p:ph type="pic" sz="quarter" idx="15"/>
          </p:nvPr>
        </p:nvSpPr>
        <p:spPr>
          <a:xfrm>
            <a:off x="24384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1" name="Picture Placeholder 2"/>
          <p:cNvSpPr>
            <a:spLocks noGrp="1"/>
          </p:cNvSpPr>
          <p:nvPr>
            <p:ph type="pic" sz="quarter" idx="16"/>
          </p:nvPr>
        </p:nvSpPr>
        <p:spPr>
          <a:xfrm>
            <a:off x="24384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2" name="Picture Placeholder 2"/>
          <p:cNvSpPr>
            <a:spLocks noGrp="1"/>
          </p:cNvSpPr>
          <p:nvPr>
            <p:ph type="pic" sz="quarter" idx="17"/>
          </p:nvPr>
        </p:nvSpPr>
        <p:spPr>
          <a:xfrm>
            <a:off x="48768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3" name="Picture Placeholder 2"/>
          <p:cNvSpPr>
            <a:spLocks noGrp="1"/>
          </p:cNvSpPr>
          <p:nvPr>
            <p:ph type="pic" sz="quarter" idx="18"/>
          </p:nvPr>
        </p:nvSpPr>
        <p:spPr>
          <a:xfrm>
            <a:off x="48768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4" name="Picture Placeholder 2"/>
          <p:cNvSpPr>
            <a:spLocks noGrp="1"/>
          </p:cNvSpPr>
          <p:nvPr>
            <p:ph type="pic" sz="quarter" idx="19"/>
          </p:nvPr>
        </p:nvSpPr>
        <p:spPr>
          <a:xfrm>
            <a:off x="73152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5" name="Picture Placeholder 2"/>
          <p:cNvSpPr>
            <a:spLocks noGrp="1"/>
          </p:cNvSpPr>
          <p:nvPr>
            <p:ph type="pic" sz="quarter" idx="20"/>
          </p:nvPr>
        </p:nvSpPr>
        <p:spPr>
          <a:xfrm>
            <a:off x="73152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6" name="Picture Placeholder 2"/>
          <p:cNvSpPr>
            <a:spLocks noGrp="1"/>
          </p:cNvSpPr>
          <p:nvPr>
            <p:ph type="pic" sz="quarter" idx="21"/>
          </p:nvPr>
        </p:nvSpPr>
        <p:spPr>
          <a:xfrm>
            <a:off x="9753600" y="1600200"/>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27" name="Picture Placeholder 2"/>
          <p:cNvSpPr>
            <a:spLocks noGrp="1"/>
          </p:cNvSpPr>
          <p:nvPr>
            <p:ph type="pic" sz="quarter" idx="22"/>
          </p:nvPr>
        </p:nvSpPr>
        <p:spPr>
          <a:xfrm>
            <a:off x="9753600" y="3432048"/>
            <a:ext cx="2438400" cy="1828800"/>
          </a:xfrm>
          <a:prstGeom prst="rect">
            <a:avLst/>
          </a:prstGeom>
          <a:solidFill>
            <a:schemeClr val="bg1"/>
          </a:solidFill>
          <a:ln w="12700">
            <a:solidFill>
              <a:schemeClr val="bg1"/>
            </a:solidFill>
          </a:ln>
          <a:effectLst/>
        </p:spPr>
        <p:txBody>
          <a:bodyPr/>
          <a:lstStyle>
            <a:lvl1pPr>
              <a:defRPr sz="1333"/>
            </a:lvl1pPr>
          </a:lstStyle>
          <a:p>
            <a:endParaRPr lang="uk-UA"/>
          </a:p>
        </p:txBody>
      </p:sp>
      <p:sp>
        <p:nvSpPr>
          <p:cNvPr id="5" name="Slide Number Placeholder 4">
            <a:extLst>
              <a:ext uri="{FF2B5EF4-FFF2-40B4-BE49-F238E27FC236}">
                <a16:creationId xmlns:a16="http://schemas.microsoft.com/office/drawing/2014/main" id="{E5B14DBF-3DFC-834F-899E-98357BEC7321}"/>
              </a:ext>
            </a:extLst>
          </p:cNvPr>
          <p:cNvSpPr>
            <a:spLocks noGrp="1"/>
          </p:cNvSpPr>
          <p:nvPr>
            <p:ph type="sldNum" sz="quarter" idx="24"/>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3" name="Title 2">
            <a:extLst>
              <a:ext uri="{FF2B5EF4-FFF2-40B4-BE49-F238E27FC236}">
                <a16:creationId xmlns:a16="http://schemas.microsoft.com/office/drawing/2014/main" id="{E6C54D64-9D7C-9B43-A4D8-9AF6E3433A46}"/>
              </a:ext>
            </a:extLst>
          </p:cNvPr>
          <p:cNvSpPr>
            <a:spLocks noGrp="1"/>
          </p:cNvSpPr>
          <p:nvPr>
            <p:ph type="title"/>
          </p:nvPr>
        </p:nvSpPr>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23156494-7EBD-0247-BABE-55CE77A7615E}"/>
              </a:ext>
            </a:extLst>
          </p:cNvPr>
          <p:cNvSpPr>
            <a:spLocks noGrp="1"/>
          </p:cNvSpPr>
          <p:nvPr>
            <p:ph type="ftr" sz="quarter" idx="25"/>
          </p:nvPr>
        </p:nvSpPr>
        <p:spPr/>
        <p:txBody>
          <a:bodyPr/>
          <a:lstStyle/>
          <a:p>
            <a:r>
              <a:rPr lang="en-US"/>
              <a:t>Footer</a:t>
            </a:r>
            <a:endParaRPr lang="en-US" dirty="0"/>
          </a:p>
        </p:txBody>
      </p:sp>
    </p:spTree>
    <p:extLst>
      <p:ext uri="{BB962C8B-B14F-4D97-AF65-F5344CB8AC3E}">
        <p14:creationId xmlns:p14="http://schemas.microsoft.com/office/powerpoint/2010/main" val="5607330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022_IMAGE CIRCLE - 1">
    <p:spTree>
      <p:nvGrpSpPr>
        <p:cNvPr id="1" name=""/>
        <p:cNvGrpSpPr/>
        <p:nvPr/>
      </p:nvGrpSpPr>
      <p:grpSpPr>
        <a:xfrm>
          <a:off x="0" y="0"/>
          <a:ext cx="0" cy="0"/>
          <a:chOff x="0" y="0"/>
          <a:chExt cx="0" cy="0"/>
        </a:xfrm>
      </p:grpSpPr>
      <p:sp>
        <p:nvSpPr>
          <p:cNvPr id="21" name="Picture Placeholder 2"/>
          <p:cNvSpPr>
            <a:spLocks noGrp="1"/>
          </p:cNvSpPr>
          <p:nvPr>
            <p:ph type="pic" sz="quarter" idx="11"/>
          </p:nvPr>
        </p:nvSpPr>
        <p:spPr>
          <a:xfrm>
            <a:off x="4425696" y="1600200"/>
            <a:ext cx="3657600" cy="3657600"/>
          </a:xfrm>
          <a:prstGeom prst="ellipse">
            <a:avLst/>
          </a:prstGeom>
          <a:solidFill>
            <a:schemeClr val="bg1"/>
          </a:solidFill>
          <a:ln w="38100">
            <a:noFill/>
          </a:ln>
          <a:effectLst/>
        </p:spPr>
        <p:txBody>
          <a:bodyPr/>
          <a:lstStyle/>
          <a:p>
            <a:endParaRPr lang="uk-UA"/>
          </a:p>
        </p:txBody>
      </p:sp>
      <p:sp>
        <p:nvSpPr>
          <p:cNvPr id="4" name="Title 3">
            <a:extLst>
              <a:ext uri="{FF2B5EF4-FFF2-40B4-BE49-F238E27FC236}">
                <a16:creationId xmlns:a16="http://schemas.microsoft.com/office/drawing/2014/main" id="{F8EE5500-97BA-F340-AE00-2B049A37C629}"/>
              </a:ext>
            </a:extLst>
          </p:cNvPr>
          <p:cNvSpPr>
            <a:spLocks noGrp="1"/>
          </p:cNvSpPr>
          <p:nvPr>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E57D9C28-D0FA-8B4C-B78D-B97DF7C2D12A}"/>
              </a:ext>
            </a:extLst>
          </p:cNvPr>
          <p:cNvSpPr>
            <a:spLocks noGrp="1"/>
          </p:cNvSpPr>
          <p:nvPr>
            <p:ph type="sldNum" sz="quarter" idx="13"/>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2" name="Footer Placeholder 1">
            <a:extLst>
              <a:ext uri="{FF2B5EF4-FFF2-40B4-BE49-F238E27FC236}">
                <a16:creationId xmlns:a16="http://schemas.microsoft.com/office/drawing/2014/main" id="{8E291331-C369-C446-B43E-74DF55A45B23}"/>
              </a:ext>
            </a:extLst>
          </p:cNvPr>
          <p:cNvSpPr>
            <a:spLocks noGrp="1"/>
          </p:cNvSpPr>
          <p:nvPr>
            <p:ph type="ftr" sz="quarter" idx="14"/>
          </p:nvPr>
        </p:nvSpPr>
        <p:spPr/>
        <p:txBody>
          <a:bodyPr/>
          <a:lstStyle/>
          <a:p>
            <a:r>
              <a:rPr lang="en-US"/>
              <a:t>Footer</a:t>
            </a:r>
            <a:endParaRPr lang="en-US" dirty="0"/>
          </a:p>
        </p:txBody>
      </p:sp>
      <p:grpSp>
        <p:nvGrpSpPr>
          <p:cNvPr id="7" name="Group 6">
            <a:extLst>
              <a:ext uri="{FF2B5EF4-FFF2-40B4-BE49-F238E27FC236}">
                <a16:creationId xmlns:a16="http://schemas.microsoft.com/office/drawing/2014/main" id="{B40E68E9-9A30-A74E-8D45-8A74B9DDFDA3}"/>
              </a:ext>
            </a:extLst>
          </p:cNvPr>
          <p:cNvGrpSpPr/>
          <p:nvPr userDrawn="1"/>
        </p:nvGrpSpPr>
        <p:grpSpPr>
          <a:xfrm>
            <a:off x="-1" y="0"/>
            <a:ext cx="320041" cy="6858000"/>
            <a:chOff x="-1" y="0"/>
            <a:chExt cx="320041" cy="6858000"/>
          </a:xfrm>
        </p:grpSpPr>
        <p:sp>
          <p:nvSpPr>
            <p:cNvPr id="8" name="Rectangle 7">
              <a:extLst>
                <a:ext uri="{FF2B5EF4-FFF2-40B4-BE49-F238E27FC236}">
                  <a16:creationId xmlns:a16="http://schemas.microsoft.com/office/drawing/2014/main" id="{A62AD4A9-DADB-0F4E-9F87-09C702774886}"/>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9" name="Group 8">
              <a:extLst>
                <a:ext uri="{FF2B5EF4-FFF2-40B4-BE49-F238E27FC236}">
                  <a16:creationId xmlns:a16="http://schemas.microsoft.com/office/drawing/2014/main" id="{F6599A06-F136-DA4B-9966-BD04C980F9DC}"/>
                </a:ext>
              </a:extLst>
            </p:cNvPr>
            <p:cNvGrpSpPr/>
            <p:nvPr userDrawn="1"/>
          </p:nvGrpSpPr>
          <p:grpSpPr>
            <a:xfrm>
              <a:off x="-1" y="0"/>
              <a:ext cx="320041" cy="6858000"/>
              <a:chOff x="-1" y="0"/>
              <a:chExt cx="320041" cy="6858000"/>
            </a:xfrm>
          </p:grpSpPr>
          <p:sp>
            <p:nvSpPr>
              <p:cNvPr id="10" name="Rectangle 9">
                <a:extLst>
                  <a:ext uri="{FF2B5EF4-FFF2-40B4-BE49-F238E27FC236}">
                    <a16:creationId xmlns:a16="http://schemas.microsoft.com/office/drawing/2014/main" id="{2B61BAB2-848B-8645-AC20-CEAC856D59BD}"/>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1" name="Graphic 10">
                <a:extLst>
                  <a:ext uri="{FF2B5EF4-FFF2-40B4-BE49-F238E27FC236}">
                    <a16:creationId xmlns:a16="http://schemas.microsoft.com/office/drawing/2014/main" id="{1D018968-C853-6A42-9E8C-E11D44AF4E39}"/>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23266266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022_IMAGE CIRCLE + TEXT BLOCK">
    <p:spTree>
      <p:nvGrpSpPr>
        <p:cNvPr id="1" name=""/>
        <p:cNvGrpSpPr/>
        <p:nvPr/>
      </p:nvGrpSpPr>
      <p:grpSpPr>
        <a:xfrm>
          <a:off x="0" y="0"/>
          <a:ext cx="0" cy="0"/>
          <a:chOff x="0" y="0"/>
          <a:chExt cx="0" cy="0"/>
        </a:xfrm>
      </p:grpSpPr>
      <p:sp>
        <p:nvSpPr>
          <p:cNvPr id="21" name="Picture Placeholder 2"/>
          <p:cNvSpPr>
            <a:spLocks noGrp="1"/>
          </p:cNvSpPr>
          <p:nvPr>
            <p:ph type="pic" sz="quarter" idx="11"/>
          </p:nvPr>
        </p:nvSpPr>
        <p:spPr>
          <a:xfrm>
            <a:off x="1082293" y="1920240"/>
            <a:ext cx="3657600" cy="3657600"/>
          </a:xfrm>
          <a:prstGeom prst="ellipse">
            <a:avLst/>
          </a:prstGeom>
          <a:solidFill>
            <a:schemeClr val="bg1"/>
          </a:solidFill>
          <a:ln w="38100">
            <a:noFill/>
          </a:ln>
          <a:effectLst/>
        </p:spPr>
        <p:txBody>
          <a:bodyPr/>
          <a:lstStyle/>
          <a:p>
            <a:endParaRPr lang="uk-UA"/>
          </a:p>
        </p:txBody>
      </p:sp>
      <p:sp>
        <p:nvSpPr>
          <p:cNvPr id="4" name="Title 3">
            <a:extLst>
              <a:ext uri="{FF2B5EF4-FFF2-40B4-BE49-F238E27FC236}">
                <a16:creationId xmlns:a16="http://schemas.microsoft.com/office/drawing/2014/main" id="{9022DC01-1ED3-B444-96B4-AA2794D5F0F6}"/>
              </a:ext>
            </a:extLst>
          </p:cNvPr>
          <p:cNvSpPr>
            <a:spLocks noGrp="1"/>
          </p:cNvSpPr>
          <p:nvPr userDrawn="1">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C68469DF-5BA8-1744-874C-2D7D50795560}"/>
              </a:ext>
            </a:extLst>
          </p:cNvPr>
          <p:cNvSpPr>
            <a:spLocks noGrp="1"/>
          </p:cNvSpPr>
          <p:nvPr userDrawn="1">
            <p:ph type="sldNum" sz="quarter" idx="13"/>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377D3E52-D199-5444-A33D-1F486E2A31E6}"/>
              </a:ext>
            </a:extLst>
          </p:cNvPr>
          <p:cNvSpPr>
            <a:spLocks noGrp="1"/>
          </p:cNvSpPr>
          <p:nvPr userDrawn="1">
            <p:ph type="body" sz="quarter" idx="17"/>
          </p:nvPr>
        </p:nvSpPr>
        <p:spPr>
          <a:xfrm>
            <a:off x="5521567" y="1463040"/>
            <a:ext cx="6301625"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1DC275B9-4FBF-EF4F-A5A8-F43A100CA030}"/>
              </a:ext>
            </a:extLst>
          </p:cNvPr>
          <p:cNvSpPr>
            <a:spLocks noGrp="1"/>
          </p:cNvSpPr>
          <p:nvPr userDrawn="1">
            <p:ph type="ftr" sz="quarter" idx="18"/>
          </p:nvPr>
        </p:nvSpPr>
        <p:spPr/>
        <p:txBody>
          <a:bodyPr/>
          <a:lstStyle/>
          <a:p>
            <a:r>
              <a:rPr lang="en-US"/>
              <a:t>Footer</a:t>
            </a:r>
            <a:endParaRPr lang="en-US" dirty="0"/>
          </a:p>
        </p:txBody>
      </p:sp>
      <p:grpSp>
        <p:nvGrpSpPr>
          <p:cNvPr id="8" name="Group 7">
            <a:extLst>
              <a:ext uri="{FF2B5EF4-FFF2-40B4-BE49-F238E27FC236}">
                <a16:creationId xmlns:a16="http://schemas.microsoft.com/office/drawing/2014/main" id="{AA78BF0F-D238-D04E-BA61-42CEF30B9B40}"/>
              </a:ext>
            </a:extLst>
          </p:cNvPr>
          <p:cNvGrpSpPr/>
          <p:nvPr userDrawn="1"/>
        </p:nvGrpSpPr>
        <p:grpSpPr>
          <a:xfrm>
            <a:off x="-1" y="0"/>
            <a:ext cx="320041" cy="6858000"/>
            <a:chOff x="-1" y="0"/>
            <a:chExt cx="320041" cy="6858000"/>
          </a:xfrm>
        </p:grpSpPr>
        <p:sp>
          <p:nvSpPr>
            <p:cNvPr id="9" name="Rectangle 8">
              <a:extLst>
                <a:ext uri="{FF2B5EF4-FFF2-40B4-BE49-F238E27FC236}">
                  <a16:creationId xmlns:a16="http://schemas.microsoft.com/office/drawing/2014/main" id="{72A7E03B-95C4-784C-8982-FDF1214810E1}"/>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0" name="Group 9">
              <a:extLst>
                <a:ext uri="{FF2B5EF4-FFF2-40B4-BE49-F238E27FC236}">
                  <a16:creationId xmlns:a16="http://schemas.microsoft.com/office/drawing/2014/main" id="{8F593EF2-9CC7-2A4D-9EDC-4A2C5E8A29E1}"/>
                </a:ext>
              </a:extLst>
            </p:cNvPr>
            <p:cNvGrpSpPr/>
            <p:nvPr userDrawn="1"/>
          </p:nvGrpSpPr>
          <p:grpSpPr>
            <a:xfrm>
              <a:off x="-1" y="0"/>
              <a:ext cx="320041" cy="6858000"/>
              <a:chOff x="-1" y="0"/>
              <a:chExt cx="320041" cy="6858000"/>
            </a:xfrm>
          </p:grpSpPr>
          <p:sp>
            <p:nvSpPr>
              <p:cNvPr id="11" name="Rectangle 10">
                <a:extLst>
                  <a:ext uri="{FF2B5EF4-FFF2-40B4-BE49-F238E27FC236}">
                    <a16:creationId xmlns:a16="http://schemas.microsoft.com/office/drawing/2014/main" id="{770CA22F-2747-5146-BC64-86675561324B}"/>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2" name="Graphic 11">
                <a:extLst>
                  <a:ext uri="{FF2B5EF4-FFF2-40B4-BE49-F238E27FC236}">
                    <a16:creationId xmlns:a16="http://schemas.microsoft.com/office/drawing/2014/main" id="{AD418C15-0A22-D242-A470-B4B8274A1904}"/>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67006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022_IMAGE CIRCLE + TEXT BLOCK (V2)">
    <p:spTree>
      <p:nvGrpSpPr>
        <p:cNvPr id="1" name=""/>
        <p:cNvGrpSpPr/>
        <p:nvPr/>
      </p:nvGrpSpPr>
      <p:grpSpPr>
        <a:xfrm>
          <a:off x="0" y="0"/>
          <a:ext cx="0" cy="0"/>
          <a:chOff x="0" y="0"/>
          <a:chExt cx="0" cy="0"/>
        </a:xfrm>
      </p:grpSpPr>
      <p:sp>
        <p:nvSpPr>
          <p:cNvPr id="21" name="Picture Placeholder 2"/>
          <p:cNvSpPr>
            <a:spLocks noGrp="1"/>
          </p:cNvSpPr>
          <p:nvPr userDrawn="1">
            <p:ph type="pic" sz="quarter" idx="11"/>
          </p:nvPr>
        </p:nvSpPr>
        <p:spPr>
          <a:xfrm>
            <a:off x="7758313" y="1920240"/>
            <a:ext cx="3657600" cy="3657600"/>
          </a:xfrm>
          <a:prstGeom prst="ellipse">
            <a:avLst/>
          </a:prstGeom>
          <a:solidFill>
            <a:schemeClr val="bg1"/>
          </a:solidFill>
          <a:ln w="38100">
            <a:noFill/>
          </a:ln>
          <a:effectLst/>
        </p:spPr>
        <p:txBody>
          <a:bodyPr/>
          <a:lstStyle/>
          <a:p>
            <a:endParaRPr lang="uk-UA"/>
          </a:p>
        </p:txBody>
      </p:sp>
      <p:sp>
        <p:nvSpPr>
          <p:cNvPr id="4" name="Title 3">
            <a:extLst>
              <a:ext uri="{FF2B5EF4-FFF2-40B4-BE49-F238E27FC236}">
                <a16:creationId xmlns:a16="http://schemas.microsoft.com/office/drawing/2014/main" id="{7B5D38F9-F365-BF40-8DA4-C59D5DD74492}"/>
              </a:ext>
            </a:extLst>
          </p:cNvPr>
          <p:cNvSpPr>
            <a:spLocks noGrp="1"/>
          </p:cNvSpPr>
          <p:nvPr userDrawn="1">
            <p:ph type="title"/>
          </p:nvPr>
        </p:nvSpPr>
        <p:spPr/>
        <p:txBody>
          <a:bodyPr/>
          <a:lstStyle/>
          <a:p>
            <a:r>
              <a:rPr lang="en-US" dirty="0"/>
              <a:t>Click to edit Master title style</a:t>
            </a:r>
          </a:p>
        </p:txBody>
      </p:sp>
      <p:sp>
        <p:nvSpPr>
          <p:cNvPr id="6" name="Slide Number Placeholder 5">
            <a:extLst>
              <a:ext uri="{FF2B5EF4-FFF2-40B4-BE49-F238E27FC236}">
                <a16:creationId xmlns:a16="http://schemas.microsoft.com/office/drawing/2014/main" id="{870E2E05-8AD2-3E42-9E6D-68496FDE73DA}"/>
              </a:ext>
            </a:extLst>
          </p:cNvPr>
          <p:cNvSpPr>
            <a:spLocks noGrp="1"/>
          </p:cNvSpPr>
          <p:nvPr userDrawn="1">
            <p:ph type="sldNum" sz="quarter" idx="13"/>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7" name="Text Placeholder 9">
            <a:extLst>
              <a:ext uri="{FF2B5EF4-FFF2-40B4-BE49-F238E27FC236}">
                <a16:creationId xmlns:a16="http://schemas.microsoft.com/office/drawing/2014/main" id="{7B2396F3-F4EA-F24F-A3DB-BE0B13B1C80A}"/>
              </a:ext>
            </a:extLst>
          </p:cNvPr>
          <p:cNvSpPr>
            <a:spLocks noGrp="1"/>
          </p:cNvSpPr>
          <p:nvPr userDrawn="1">
            <p:ph type="body" sz="quarter" idx="16"/>
          </p:nvPr>
        </p:nvSpPr>
        <p:spPr>
          <a:xfrm>
            <a:off x="685799" y="1463040"/>
            <a:ext cx="6340993" cy="4572000"/>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6A589A66-D72B-0D4C-9444-66AC2CC23A26}"/>
              </a:ext>
            </a:extLst>
          </p:cNvPr>
          <p:cNvSpPr>
            <a:spLocks noGrp="1"/>
          </p:cNvSpPr>
          <p:nvPr userDrawn="1">
            <p:ph type="ftr" sz="quarter" idx="17"/>
          </p:nvPr>
        </p:nvSpPr>
        <p:spPr/>
        <p:txBody>
          <a:bodyPr/>
          <a:lstStyle/>
          <a:p>
            <a:r>
              <a:rPr lang="en-US"/>
              <a:t>Footer</a:t>
            </a:r>
            <a:endParaRPr lang="en-US" dirty="0"/>
          </a:p>
        </p:txBody>
      </p:sp>
      <p:grpSp>
        <p:nvGrpSpPr>
          <p:cNvPr id="8" name="Group 7">
            <a:extLst>
              <a:ext uri="{FF2B5EF4-FFF2-40B4-BE49-F238E27FC236}">
                <a16:creationId xmlns:a16="http://schemas.microsoft.com/office/drawing/2014/main" id="{864670EE-1827-C747-B043-9C6A9BB82240}"/>
              </a:ext>
            </a:extLst>
          </p:cNvPr>
          <p:cNvGrpSpPr/>
          <p:nvPr userDrawn="1"/>
        </p:nvGrpSpPr>
        <p:grpSpPr>
          <a:xfrm>
            <a:off x="-1" y="0"/>
            <a:ext cx="320041" cy="6858000"/>
            <a:chOff x="-1" y="0"/>
            <a:chExt cx="320041" cy="6858000"/>
          </a:xfrm>
        </p:grpSpPr>
        <p:sp>
          <p:nvSpPr>
            <p:cNvPr id="9" name="Rectangle 8">
              <a:extLst>
                <a:ext uri="{FF2B5EF4-FFF2-40B4-BE49-F238E27FC236}">
                  <a16:creationId xmlns:a16="http://schemas.microsoft.com/office/drawing/2014/main" id="{2566DF81-DD16-CB4B-BD4E-B4AD42B02653}"/>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0" name="Group 9">
              <a:extLst>
                <a:ext uri="{FF2B5EF4-FFF2-40B4-BE49-F238E27FC236}">
                  <a16:creationId xmlns:a16="http://schemas.microsoft.com/office/drawing/2014/main" id="{2CA0812E-03FE-FF42-9009-7E6D93174946}"/>
                </a:ext>
              </a:extLst>
            </p:cNvPr>
            <p:cNvGrpSpPr/>
            <p:nvPr userDrawn="1"/>
          </p:nvGrpSpPr>
          <p:grpSpPr>
            <a:xfrm>
              <a:off x="-1" y="0"/>
              <a:ext cx="320041" cy="6858000"/>
              <a:chOff x="-1" y="0"/>
              <a:chExt cx="320041" cy="6858000"/>
            </a:xfrm>
          </p:grpSpPr>
          <p:sp>
            <p:nvSpPr>
              <p:cNvPr id="11" name="Rectangle 10">
                <a:extLst>
                  <a:ext uri="{FF2B5EF4-FFF2-40B4-BE49-F238E27FC236}">
                    <a16:creationId xmlns:a16="http://schemas.microsoft.com/office/drawing/2014/main" id="{4F7928D4-EE60-A94B-BD46-65B97AF9BFCE}"/>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2" name="Graphic 11">
                <a:extLst>
                  <a:ext uri="{FF2B5EF4-FFF2-40B4-BE49-F238E27FC236}">
                    <a16:creationId xmlns:a16="http://schemas.microsoft.com/office/drawing/2014/main" id="{7778EFB4-4F28-774E-AD85-1A356AC6BC66}"/>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12838123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022_IMAGE CIRCLES + TEXT BLOCKS - 3 ">
    <p:spTree>
      <p:nvGrpSpPr>
        <p:cNvPr id="1" name=""/>
        <p:cNvGrpSpPr/>
        <p:nvPr/>
      </p:nvGrpSpPr>
      <p:grpSpPr>
        <a:xfrm>
          <a:off x="0" y="0"/>
          <a:ext cx="0" cy="0"/>
          <a:chOff x="0" y="0"/>
          <a:chExt cx="0" cy="0"/>
        </a:xfrm>
      </p:grpSpPr>
      <p:sp>
        <p:nvSpPr>
          <p:cNvPr id="21" name="Picture Placeholder 2"/>
          <p:cNvSpPr>
            <a:spLocks noGrp="1"/>
          </p:cNvSpPr>
          <p:nvPr>
            <p:ph type="pic" sz="quarter" idx="11"/>
          </p:nvPr>
        </p:nvSpPr>
        <p:spPr>
          <a:xfrm>
            <a:off x="5638800" y="1463682"/>
            <a:ext cx="1219200" cy="1219200"/>
          </a:xfrm>
          <a:prstGeom prst="ellipse">
            <a:avLst/>
          </a:prstGeom>
          <a:solidFill>
            <a:schemeClr val="bg1"/>
          </a:solidFill>
          <a:ln w="38100">
            <a:solidFill>
              <a:schemeClr val="bg1"/>
            </a:solidFill>
          </a:ln>
          <a:effectLst/>
        </p:spPr>
        <p:txBody>
          <a:bodyPr/>
          <a:lstStyle>
            <a:lvl1pPr>
              <a:defRPr sz="1333"/>
            </a:lvl1pPr>
          </a:lstStyle>
          <a:p>
            <a:endParaRPr lang="uk-UA"/>
          </a:p>
        </p:txBody>
      </p:sp>
      <p:sp>
        <p:nvSpPr>
          <p:cNvPr id="3" name="Picture Placeholder 2"/>
          <p:cNvSpPr>
            <a:spLocks noGrp="1"/>
          </p:cNvSpPr>
          <p:nvPr>
            <p:ph type="pic" sz="quarter" idx="12"/>
          </p:nvPr>
        </p:nvSpPr>
        <p:spPr>
          <a:xfrm>
            <a:off x="5638800" y="3124641"/>
            <a:ext cx="1219200" cy="1219200"/>
          </a:xfrm>
          <a:prstGeom prst="ellipse">
            <a:avLst/>
          </a:prstGeom>
          <a:solidFill>
            <a:schemeClr val="bg1"/>
          </a:solidFill>
          <a:ln w="38100">
            <a:solidFill>
              <a:schemeClr val="bg1"/>
            </a:solidFill>
          </a:ln>
          <a:effectLst/>
        </p:spPr>
        <p:txBody>
          <a:bodyPr/>
          <a:lstStyle>
            <a:lvl1pPr>
              <a:defRPr sz="1333"/>
            </a:lvl1pPr>
          </a:lstStyle>
          <a:p>
            <a:endParaRPr lang="uk-UA"/>
          </a:p>
        </p:txBody>
      </p:sp>
      <p:sp>
        <p:nvSpPr>
          <p:cNvPr id="4" name="Picture Placeholder 2"/>
          <p:cNvSpPr>
            <a:spLocks noGrp="1"/>
          </p:cNvSpPr>
          <p:nvPr>
            <p:ph type="pic" sz="quarter" idx="13"/>
          </p:nvPr>
        </p:nvSpPr>
        <p:spPr>
          <a:xfrm>
            <a:off x="5638800" y="4788260"/>
            <a:ext cx="1219200" cy="1219200"/>
          </a:xfrm>
          <a:prstGeom prst="ellipse">
            <a:avLst/>
          </a:prstGeom>
          <a:solidFill>
            <a:schemeClr val="bg1"/>
          </a:solidFill>
          <a:ln w="38100">
            <a:solidFill>
              <a:schemeClr val="bg1"/>
            </a:solidFill>
          </a:ln>
          <a:effectLst/>
        </p:spPr>
        <p:txBody>
          <a:bodyPr/>
          <a:lstStyle>
            <a:lvl1pPr>
              <a:defRPr sz="1333"/>
            </a:lvl1pPr>
          </a:lstStyle>
          <a:p>
            <a:endParaRPr lang="uk-UA"/>
          </a:p>
        </p:txBody>
      </p:sp>
      <p:sp>
        <p:nvSpPr>
          <p:cNvPr id="6" name="Title 5">
            <a:extLst>
              <a:ext uri="{FF2B5EF4-FFF2-40B4-BE49-F238E27FC236}">
                <a16:creationId xmlns:a16="http://schemas.microsoft.com/office/drawing/2014/main" id="{913CB4A5-4179-1D4C-B72B-9CCC46090C55}"/>
              </a:ext>
            </a:extLst>
          </p:cNvPr>
          <p:cNvSpPr>
            <a:spLocks noGrp="1"/>
          </p:cNvSpPr>
          <p:nvPr>
            <p:ph type="title"/>
          </p:nvPr>
        </p:nvSpPr>
        <p:spPr/>
        <p:txBody>
          <a:bodyPr/>
          <a:lstStyle/>
          <a:p>
            <a:r>
              <a:rPr lang="en-US" dirty="0"/>
              <a:t>Click to edit Master title style</a:t>
            </a:r>
          </a:p>
        </p:txBody>
      </p:sp>
      <p:sp>
        <p:nvSpPr>
          <p:cNvPr id="8" name="Slide Number Placeholder 7">
            <a:extLst>
              <a:ext uri="{FF2B5EF4-FFF2-40B4-BE49-F238E27FC236}">
                <a16:creationId xmlns:a16="http://schemas.microsoft.com/office/drawing/2014/main" id="{DFDEB9AC-3EA7-F543-A1E1-9C46B1D48BF0}"/>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9" name="Text Placeholder 3">
            <a:extLst>
              <a:ext uri="{FF2B5EF4-FFF2-40B4-BE49-F238E27FC236}">
                <a16:creationId xmlns:a16="http://schemas.microsoft.com/office/drawing/2014/main" id="{817F0B3F-D03E-5547-9D43-6CC633C0773A}"/>
              </a:ext>
            </a:extLst>
          </p:cNvPr>
          <p:cNvSpPr>
            <a:spLocks noGrp="1"/>
          </p:cNvSpPr>
          <p:nvPr>
            <p:ph type="body" sz="quarter" idx="16"/>
          </p:nvPr>
        </p:nvSpPr>
        <p:spPr>
          <a:xfrm>
            <a:off x="7128197" y="3119921"/>
            <a:ext cx="4694994" cy="1219200"/>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10" name="Text Placeholder 3">
            <a:extLst>
              <a:ext uri="{FF2B5EF4-FFF2-40B4-BE49-F238E27FC236}">
                <a16:creationId xmlns:a16="http://schemas.microsoft.com/office/drawing/2014/main" id="{988A789E-6A21-A741-A73C-1A027B5E45FF}"/>
              </a:ext>
            </a:extLst>
          </p:cNvPr>
          <p:cNvSpPr>
            <a:spLocks noGrp="1"/>
          </p:cNvSpPr>
          <p:nvPr>
            <p:ph type="body" sz="quarter" idx="17"/>
          </p:nvPr>
        </p:nvSpPr>
        <p:spPr>
          <a:xfrm>
            <a:off x="7128197" y="1463040"/>
            <a:ext cx="4694994" cy="1216152"/>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11" name="Text Placeholder 3">
            <a:extLst>
              <a:ext uri="{FF2B5EF4-FFF2-40B4-BE49-F238E27FC236}">
                <a16:creationId xmlns:a16="http://schemas.microsoft.com/office/drawing/2014/main" id="{6396CA7F-67EC-4044-A142-E5C4663040AC}"/>
              </a:ext>
            </a:extLst>
          </p:cNvPr>
          <p:cNvSpPr>
            <a:spLocks noGrp="1"/>
          </p:cNvSpPr>
          <p:nvPr>
            <p:ph type="body" sz="quarter" idx="18"/>
          </p:nvPr>
        </p:nvSpPr>
        <p:spPr>
          <a:xfrm>
            <a:off x="7128198" y="4788260"/>
            <a:ext cx="4694993" cy="1219200"/>
          </a:xfrm>
          <a:prstGeom prst="rect">
            <a:avLst/>
          </a:prstGeom>
        </p:spPr>
        <p:txBody>
          <a:bodyPr anchor="ctr"/>
          <a:lstStyle>
            <a:lvl1pPr marL="0" indent="0" algn="l">
              <a:lnSpc>
                <a:spcPct val="150000"/>
              </a:lnSpc>
              <a:buNone/>
              <a:defRPr sz="1900">
                <a:solidFill>
                  <a:schemeClr val="tx1"/>
                </a:solidFill>
              </a:defRPr>
            </a:lvl1pPr>
          </a:lstStyle>
          <a:p>
            <a:pPr lvl="0"/>
            <a:endParaRPr lang="en-US" dirty="0"/>
          </a:p>
        </p:txBody>
      </p:sp>
      <p:sp>
        <p:nvSpPr>
          <p:cNvPr id="12" name="Text Placeholder 3">
            <a:extLst>
              <a:ext uri="{FF2B5EF4-FFF2-40B4-BE49-F238E27FC236}">
                <a16:creationId xmlns:a16="http://schemas.microsoft.com/office/drawing/2014/main" id="{92F96F51-D3AE-6149-A969-9630B1832CDE}"/>
              </a:ext>
            </a:extLst>
          </p:cNvPr>
          <p:cNvSpPr>
            <a:spLocks noGrp="1"/>
          </p:cNvSpPr>
          <p:nvPr>
            <p:ph type="body" sz="quarter" idx="19"/>
          </p:nvPr>
        </p:nvSpPr>
        <p:spPr>
          <a:xfrm>
            <a:off x="685800" y="1463040"/>
            <a:ext cx="4682801" cy="1216152"/>
          </a:xfrm>
          <a:prstGeom prst="rect">
            <a:avLst/>
          </a:prstGeom>
        </p:spPr>
        <p:txBody>
          <a:bodyPr anchor="ctr"/>
          <a:lstStyle>
            <a:lvl1pPr marL="0" indent="0" algn="r">
              <a:lnSpc>
                <a:spcPct val="150000"/>
              </a:lnSpc>
              <a:buNone/>
              <a:defRPr sz="1900">
                <a:solidFill>
                  <a:schemeClr val="tx1"/>
                </a:solidFill>
              </a:defRPr>
            </a:lvl1pPr>
          </a:lstStyle>
          <a:p>
            <a:pPr lvl="0"/>
            <a:endParaRPr lang="en-US" dirty="0"/>
          </a:p>
        </p:txBody>
      </p:sp>
      <p:sp>
        <p:nvSpPr>
          <p:cNvPr id="13" name="Text Placeholder 3">
            <a:extLst>
              <a:ext uri="{FF2B5EF4-FFF2-40B4-BE49-F238E27FC236}">
                <a16:creationId xmlns:a16="http://schemas.microsoft.com/office/drawing/2014/main" id="{27A4432F-40C2-2642-86A3-45D48B507CC8}"/>
              </a:ext>
            </a:extLst>
          </p:cNvPr>
          <p:cNvSpPr>
            <a:spLocks noGrp="1"/>
          </p:cNvSpPr>
          <p:nvPr>
            <p:ph type="body" sz="quarter" idx="20"/>
          </p:nvPr>
        </p:nvSpPr>
        <p:spPr>
          <a:xfrm>
            <a:off x="688258" y="3119921"/>
            <a:ext cx="4682801" cy="1219200"/>
          </a:xfrm>
          <a:prstGeom prst="rect">
            <a:avLst/>
          </a:prstGeom>
        </p:spPr>
        <p:txBody>
          <a:bodyPr anchor="ctr"/>
          <a:lstStyle>
            <a:lvl1pPr marL="0" indent="0" algn="r">
              <a:lnSpc>
                <a:spcPct val="150000"/>
              </a:lnSpc>
              <a:buNone/>
              <a:defRPr sz="1900">
                <a:solidFill>
                  <a:schemeClr val="tx1"/>
                </a:solidFill>
              </a:defRPr>
            </a:lvl1pPr>
          </a:lstStyle>
          <a:p>
            <a:pPr lvl="0"/>
            <a:endParaRPr lang="en-US" dirty="0"/>
          </a:p>
        </p:txBody>
      </p:sp>
      <p:sp>
        <p:nvSpPr>
          <p:cNvPr id="14" name="Text Placeholder 3">
            <a:extLst>
              <a:ext uri="{FF2B5EF4-FFF2-40B4-BE49-F238E27FC236}">
                <a16:creationId xmlns:a16="http://schemas.microsoft.com/office/drawing/2014/main" id="{E9664E16-9452-3D4A-9E0B-44A0E3BC4522}"/>
              </a:ext>
            </a:extLst>
          </p:cNvPr>
          <p:cNvSpPr>
            <a:spLocks noGrp="1"/>
          </p:cNvSpPr>
          <p:nvPr>
            <p:ph type="body" sz="quarter" idx="21"/>
          </p:nvPr>
        </p:nvSpPr>
        <p:spPr>
          <a:xfrm>
            <a:off x="685801" y="4788260"/>
            <a:ext cx="4682800" cy="1219200"/>
          </a:xfrm>
          <a:prstGeom prst="rect">
            <a:avLst/>
          </a:prstGeom>
        </p:spPr>
        <p:txBody>
          <a:bodyPr anchor="ctr"/>
          <a:lstStyle>
            <a:lvl1pPr marL="0" indent="0" algn="r">
              <a:lnSpc>
                <a:spcPct val="150000"/>
              </a:lnSpc>
              <a:buNone/>
              <a:defRPr sz="1900">
                <a:solidFill>
                  <a:schemeClr val="tx1"/>
                </a:solidFill>
              </a:defRPr>
            </a:lvl1pPr>
          </a:lstStyle>
          <a:p>
            <a:pPr lvl="0"/>
            <a:endParaRPr lang="en-US" dirty="0"/>
          </a:p>
        </p:txBody>
      </p:sp>
      <p:sp>
        <p:nvSpPr>
          <p:cNvPr id="2" name="Footer Placeholder 1">
            <a:extLst>
              <a:ext uri="{FF2B5EF4-FFF2-40B4-BE49-F238E27FC236}">
                <a16:creationId xmlns:a16="http://schemas.microsoft.com/office/drawing/2014/main" id="{F644AE28-2AA3-8A4C-A27C-2F71D1E629E4}"/>
              </a:ext>
            </a:extLst>
          </p:cNvPr>
          <p:cNvSpPr>
            <a:spLocks noGrp="1"/>
          </p:cNvSpPr>
          <p:nvPr>
            <p:ph type="ftr" sz="quarter" idx="22"/>
          </p:nvPr>
        </p:nvSpPr>
        <p:spPr/>
        <p:txBody>
          <a:bodyPr/>
          <a:lstStyle/>
          <a:p>
            <a:r>
              <a:rPr lang="en-US"/>
              <a:t>Footer</a:t>
            </a:r>
            <a:endParaRPr lang="en-US" dirty="0"/>
          </a:p>
        </p:txBody>
      </p:sp>
      <p:grpSp>
        <p:nvGrpSpPr>
          <p:cNvPr id="15" name="Group 14">
            <a:extLst>
              <a:ext uri="{FF2B5EF4-FFF2-40B4-BE49-F238E27FC236}">
                <a16:creationId xmlns:a16="http://schemas.microsoft.com/office/drawing/2014/main" id="{83C5F902-92C3-DB4B-AA65-6BB330D3EA45}"/>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35D8E688-BEF7-3348-A578-374A7A531EB5}"/>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7" name="Group 16">
              <a:extLst>
                <a:ext uri="{FF2B5EF4-FFF2-40B4-BE49-F238E27FC236}">
                  <a16:creationId xmlns:a16="http://schemas.microsoft.com/office/drawing/2014/main" id="{45459A14-A40E-C747-9BE2-98D762A75962}"/>
                </a:ext>
              </a:extLst>
            </p:cNvPr>
            <p:cNvGrpSpPr/>
            <p:nvPr userDrawn="1"/>
          </p:nvGrpSpPr>
          <p:grpSpPr>
            <a:xfrm>
              <a:off x="-1" y="0"/>
              <a:ext cx="320041" cy="6858000"/>
              <a:chOff x="-1" y="0"/>
              <a:chExt cx="320041" cy="6858000"/>
            </a:xfrm>
          </p:grpSpPr>
          <p:sp>
            <p:nvSpPr>
              <p:cNvPr id="18" name="Rectangle 17">
                <a:extLst>
                  <a:ext uri="{FF2B5EF4-FFF2-40B4-BE49-F238E27FC236}">
                    <a16:creationId xmlns:a16="http://schemas.microsoft.com/office/drawing/2014/main" id="{A47EA270-4E59-E342-A309-AEA08943D9D1}"/>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9" name="Graphic 18">
                <a:extLst>
                  <a:ext uri="{FF2B5EF4-FFF2-40B4-BE49-F238E27FC236}">
                    <a16:creationId xmlns:a16="http://schemas.microsoft.com/office/drawing/2014/main" id="{544F70A9-968F-BF48-9ADC-D46653D758AE}"/>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3111458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22_IMAGE CIRCLES - 2">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6705600" y="1652016"/>
            <a:ext cx="3657600" cy="3657600"/>
          </a:xfrm>
          <a:prstGeom prst="ellipse">
            <a:avLst/>
          </a:prstGeom>
          <a:solidFill>
            <a:schemeClr val="bg1"/>
          </a:solidFill>
          <a:effectLst/>
        </p:spPr>
        <p:txBody>
          <a:bodyPr/>
          <a:lstStyle>
            <a:lvl1pPr>
              <a:defRPr sz="1333"/>
            </a:lvl1pPr>
          </a:lstStyle>
          <a:p>
            <a:endParaRPr lang="uk-UA"/>
          </a:p>
        </p:txBody>
      </p:sp>
      <p:sp>
        <p:nvSpPr>
          <p:cNvPr id="18" name="Picture Placeholder 5"/>
          <p:cNvSpPr>
            <a:spLocks noGrp="1"/>
          </p:cNvSpPr>
          <p:nvPr>
            <p:ph type="pic" sz="quarter" idx="12"/>
          </p:nvPr>
        </p:nvSpPr>
        <p:spPr>
          <a:xfrm>
            <a:off x="1828800" y="1652016"/>
            <a:ext cx="3657600" cy="3657600"/>
          </a:xfrm>
          <a:prstGeom prst="ellipse">
            <a:avLst/>
          </a:prstGeom>
          <a:solidFill>
            <a:schemeClr val="bg1"/>
          </a:solidFill>
          <a:effectLst/>
        </p:spPr>
        <p:txBody>
          <a:bodyPr/>
          <a:lstStyle>
            <a:lvl1pPr>
              <a:defRPr sz="1333"/>
            </a:lvl1pPr>
          </a:lstStyle>
          <a:p>
            <a:endParaRPr lang="uk-UA"/>
          </a:p>
        </p:txBody>
      </p:sp>
      <p:sp>
        <p:nvSpPr>
          <p:cNvPr id="4" name="Title 3">
            <a:extLst>
              <a:ext uri="{FF2B5EF4-FFF2-40B4-BE49-F238E27FC236}">
                <a16:creationId xmlns:a16="http://schemas.microsoft.com/office/drawing/2014/main" id="{BBFED9F1-9987-2A44-A96F-67EECAA1B4DA}"/>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1C3D29E-751E-8845-965E-AB5C5F427634}"/>
              </a:ext>
            </a:extLst>
          </p:cNvPr>
          <p:cNvSpPr>
            <a:spLocks noGrp="1"/>
          </p:cNvSpPr>
          <p:nvPr>
            <p:ph type="sldNum" sz="quarter" idx="14"/>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2" name="Footer Placeholder 1">
            <a:extLst>
              <a:ext uri="{FF2B5EF4-FFF2-40B4-BE49-F238E27FC236}">
                <a16:creationId xmlns:a16="http://schemas.microsoft.com/office/drawing/2014/main" id="{C348C76C-BCF5-C04A-B3E5-42AB6109ED79}"/>
              </a:ext>
            </a:extLst>
          </p:cNvPr>
          <p:cNvSpPr>
            <a:spLocks noGrp="1"/>
          </p:cNvSpPr>
          <p:nvPr>
            <p:ph type="ftr" sz="quarter" idx="15"/>
          </p:nvPr>
        </p:nvSpPr>
        <p:spPr/>
        <p:txBody>
          <a:bodyPr/>
          <a:lstStyle/>
          <a:p>
            <a:r>
              <a:rPr lang="en-US"/>
              <a:t>Footer</a:t>
            </a:r>
            <a:endParaRPr lang="en-US" dirty="0"/>
          </a:p>
        </p:txBody>
      </p:sp>
      <p:grpSp>
        <p:nvGrpSpPr>
          <p:cNvPr id="7" name="Group 6">
            <a:extLst>
              <a:ext uri="{FF2B5EF4-FFF2-40B4-BE49-F238E27FC236}">
                <a16:creationId xmlns:a16="http://schemas.microsoft.com/office/drawing/2014/main" id="{374CD7CE-28B7-6F44-A688-0B0420F81CD6}"/>
              </a:ext>
            </a:extLst>
          </p:cNvPr>
          <p:cNvGrpSpPr/>
          <p:nvPr userDrawn="1"/>
        </p:nvGrpSpPr>
        <p:grpSpPr>
          <a:xfrm>
            <a:off x="-1" y="0"/>
            <a:ext cx="320041" cy="6858000"/>
            <a:chOff x="-1" y="0"/>
            <a:chExt cx="320041" cy="6858000"/>
          </a:xfrm>
        </p:grpSpPr>
        <p:sp>
          <p:nvSpPr>
            <p:cNvPr id="8" name="Rectangle 7">
              <a:extLst>
                <a:ext uri="{FF2B5EF4-FFF2-40B4-BE49-F238E27FC236}">
                  <a16:creationId xmlns:a16="http://schemas.microsoft.com/office/drawing/2014/main" id="{C2B16D9D-1A96-2F4B-8DD0-F57C2C03F54F}"/>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9" name="Group 8">
              <a:extLst>
                <a:ext uri="{FF2B5EF4-FFF2-40B4-BE49-F238E27FC236}">
                  <a16:creationId xmlns:a16="http://schemas.microsoft.com/office/drawing/2014/main" id="{7A58D545-E208-B642-B139-02BE1F345654}"/>
                </a:ext>
              </a:extLst>
            </p:cNvPr>
            <p:cNvGrpSpPr/>
            <p:nvPr userDrawn="1"/>
          </p:nvGrpSpPr>
          <p:grpSpPr>
            <a:xfrm>
              <a:off x="-1" y="0"/>
              <a:ext cx="320041" cy="6858000"/>
              <a:chOff x="-1" y="0"/>
              <a:chExt cx="320041" cy="6858000"/>
            </a:xfrm>
          </p:grpSpPr>
          <p:sp>
            <p:nvSpPr>
              <p:cNvPr id="10" name="Rectangle 9">
                <a:extLst>
                  <a:ext uri="{FF2B5EF4-FFF2-40B4-BE49-F238E27FC236}">
                    <a16:creationId xmlns:a16="http://schemas.microsoft.com/office/drawing/2014/main" id="{793A44A1-E3C0-CA4B-BFB5-68C395320BBA}"/>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1" name="Graphic 10">
                <a:extLst>
                  <a:ext uri="{FF2B5EF4-FFF2-40B4-BE49-F238E27FC236}">
                    <a16:creationId xmlns:a16="http://schemas.microsoft.com/office/drawing/2014/main" id="{C72A8E64-BDAE-0249-A55F-9AEB06582405}"/>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17709598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022_IMAGE CIRCLES + TEXT BLOCKS - 3 (V2)">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700171" y="1463040"/>
            <a:ext cx="3048000" cy="3048000"/>
          </a:xfrm>
          <a:prstGeom prst="ellipse">
            <a:avLst/>
          </a:prstGeom>
          <a:solidFill>
            <a:schemeClr val="bg1"/>
          </a:solidFill>
          <a:effectLst/>
        </p:spPr>
        <p:txBody>
          <a:bodyPr/>
          <a:lstStyle>
            <a:lvl1pPr>
              <a:defRPr sz="1333"/>
            </a:lvl1pPr>
          </a:lstStyle>
          <a:p>
            <a:endParaRPr lang="uk-UA"/>
          </a:p>
        </p:txBody>
      </p:sp>
      <p:sp>
        <p:nvSpPr>
          <p:cNvPr id="19" name="Picture Placeholder 5"/>
          <p:cNvSpPr>
            <a:spLocks noGrp="1"/>
          </p:cNvSpPr>
          <p:nvPr>
            <p:ph type="pic" sz="quarter" idx="12"/>
          </p:nvPr>
        </p:nvSpPr>
        <p:spPr>
          <a:xfrm>
            <a:off x="4730496" y="1463040"/>
            <a:ext cx="3048000" cy="3048000"/>
          </a:xfrm>
          <a:prstGeom prst="ellipse">
            <a:avLst/>
          </a:prstGeom>
          <a:solidFill>
            <a:schemeClr val="bg1"/>
          </a:solidFill>
          <a:effectLst/>
        </p:spPr>
        <p:txBody>
          <a:bodyPr/>
          <a:lstStyle>
            <a:lvl1pPr>
              <a:defRPr sz="1333"/>
            </a:lvl1pPr>
          </a:lstStyle>
          <a:p>
            <a:endParaRPr lang="uk-UA"/>
          </a:p>
        </p:txBody>
      </p:sp>
      <p:sp>
        <p:nvSpPr>
          <p:cNvPr id="20" name="Picture Placeholder 5"/>
          <p:cNvSpPr>
            <a:spLocks noGrp="1"/>
          </p:cNvSpPr>
          <p:nvPr>
            <p:ph type="pic" sz="quarter" idx="13"/>
          </p:nvPr>
        </p:nvSpPr>
        <p:spPr>
          <a:xfrm>
            <a:off x="8789563" y="1463040"/>
            <a:ext cx="3048000" cy="3048000"/>
          </a:xfrm>
          <a:prstGeom prst="ellipse">
            <a:avLst/>
          </a:prstGeom>
          <a:solidFill>
            <a:schemeClr val="bg1"/>
          </a:solidFill>
          <a:effectLst/>
        </p:spPr>
        <p:txBody>
          <a:bodyPr/>
          <a:lstStyle>
            <a:lvl1pPr>
              <a:defRPr sz="1333"/>
            </a:lvl1pPr>
          </a:lstStyle>
          <a:p>
            <a:endParaRPr lang="uk-UA"/>
          </a:p>
        </p:txBody>
      </p:sp>
      <p:sp>
        <p:nvSpPr>
          <p:cNvPr id="4" name="Title 3">
            <a:extLst>
              <a:ext uri="{FF2B5EF4-FFF2-40B4-BE49-F238E27FC236}">
                <a16:creationId xmlns:a16="http://schemas.microsoft.com/office/drawing/2014/main" id="{E9981B27-F90B-E04C-A0D8-5455236E0E2D}"/>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E5FB9570-C392-AE4D-9560-84C8F7CAD37A}"/>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8" name="Text Placeholder 27">
            <a:extLst>
              <a:ext uri="{FF2B5EF4-FFF2-40B4-BE49-F238E27FC236}">
                <a16:creationId xmlns:a16="http://schemas.microsoft.com/office/drawing/2014/main" id="{4AC7B90C-F2F7-224D-8F8B-96465EE6CFE1}"/>
              </a:ext>
            </a:extLst>
          </p:cNvPr>
          <p:cNvSpPr>
            <a:spLocks noGrp="1"/>
          </p:cNvSpPr>
          <p:nvPr>
            <p:ph type="body" sz="quarter" idx="16" hasCustomPrompt="1"/>
          </p:nvPr>
        </p:nvSpPr>
        <p:spPr>
          <a:xfrm>
            <a:off x="687404" y="4907891"/>
            <a:ext cx="3048000" cy="1127149"/>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9" name="Text Placeholder 27">
            <a:extLst>
              <a:ext uri="{FF2B5EF4-FFF2-40B4-BE49-F238E27FC236}">
                <a16:creationId xmlns:a16="http://schemas.microsoft.com/office/drawing/2014/main" id="{ACB1FB31-F480-3642-8BED-42BAB9C029C7}"/>
              </a:ext>
            </a:extLst>
          </p:cNvPr>
          <p:cNvSpPr>
            <a:spLocks noGrp="1"/>
          </p:cNvSpPr>
          <p:nvPr>
            <p:ph type="body" sz="quarter" idx="17" hasCustomPrompt="1"/>
          </p:nvPr>
        </p:nvSpPr>
        <p:spPr>
          <a:xfrm>
            <a:off x="4731298" y="4907891"/>
            <a:ext cx="3048000" cy="1127149"/>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10" name="Text Placeholder 27">
            <a:extLst>
              <a:ext uri="{FF2B5EF4-FFF2-40B4-BE49-F238E27FC236}">
                <a16:creationId xmlns:a16="http://schemas.microsoft.com/office/drawing/2014/main" id="{952394A2-7320-3C42-8CB8-E1041A73AE74}"/>
              </a:ext>
            </a:extLst>
          </p:cNvPr>
          <p:cNvSpPr>
            <a:spLocks noGrp="1"/>
          </p:cNvSpPr>
          <p:nvPr>
            <p:ph type="body" sz="quarter" idx="18" hasCustomPrompt="1"/>
          </p:nvPr>
        </p:nvSpPr>
        <p:spPr>
          <a:xfrm>
            <a:off x="8775192" y="4907891"/>
            <a:ext cx="3048000" cy="1127149"/>
          </a:xfrm>
        </p:spPr>
        <p:txBody>
          <a:bodyPr/>
          <a:lstStyle>
            <a:lvl1pPr algn="ctr">
              <a:defRPr>
                <a:solidFill>
                  <a:schemeClr val="tx1"/>
                </a:solidFill>
                <a:latin typeface="Calibri" panose="020F0502020204030204" pitchFamily="34" charset="0"/>
              </a:defRPr>
            </a:lvl1pPr>
            <a:lvl2pPr marL="0" indent="0" algn="ctr">
              <a:buNone/>
              <a:defRPr sz="1600"/>
            </a:lvl2pPr>
            <a:lvl3pPr>
              <a:defRPr/>
            </a:lvl3pPr>
            <a:lvl4pPr>
              <a:defRPr/>
            </a:lvl4pPr>
            <a:lvl5pPr>
              <a:defRPr/>
            </a:lvl5pPr>
          </a:lstStyle>
          <a:p>
            <a:pPr lvl="0"/>
            <a:r>
              <a:rPr lang="en-US" dirty="0"/>
              <a:t>Headline</a:t>
            </a:r>
          </a:p>
          <a:p>
            <a:pPr lvl="1"/>
            <a:r>
              <a:rPr lang="en-US" dirty="0"/>
              <a:t>Second level</a:t>
            </a:r>
          </a:p>
        </p:txBody>
      </p:sp>
      <p:sp>
        <p:nvSpPr>
          <p:cNvPr id="2" name="Footer Placeholder 1">
            <a:extLst>
              <a:ext uri="{FF2B5EF4-FFF2-40B4-BE49-F238E27FC236}">
                <a16:creationId xmlns:a16="http://schemas.microsoft.com/office/drawing/2014/main" id="{1EE8DD3C-1AC7-AB4D-8BDE-435AE2834D54}"/>
              </a:ext>
            </a:extLst>
          </p:cNvPr>
          <p:cNvSpPr>
            <a:spLocks noGrp="1"/>
          </p:cNvSpPr>
          <p:nvPr>
            <p:ph type="ftr" sz="quarter" idx="19"/>
          </p:nvPr>
        </p:nvSpPr>
        <p:spPr/>
        <p:txBody>
          <a:bodyPr/>
          <a:lstStyle/>
          <a:p>
            <a:r>
              <a:rPr lang="en-US"/>
              <a:t>Footer</a:t>
            </a:r>
            <a:endParaRPr lang="en-US" dirty="0"/>
          </a:p>
        </p:txBody>
      </p:sp>
      <p:grpSp>
        <p:nvGrpSpPr>
          <p:cNvPr id="11" name="Group 10">
            <a:extLst>
              <a:ext uri="{FF2B5EF4-FFF2-40B4-BE49-F238E27FC236}">
                <a16:creationId xmlns:a16="http://schemas.microsoft.com/office/drawing/2014/main" id="{5C9C9650-30B0-7046-8F98-32347E98572E}"/>
              </a:ext>
            </a:extLst>
          </p:cNvPr>
          <p:cNvGrpSpPr/>
          <p:nvPr userDrawn="1"/>
        </p:nvGrpSpPr>
        <p:grpSpPr>
          <a:xfrm>
            <a:off x="-1" y="0"/>
            <a:ext cx="320041" cy="6858000"/>
            <a:chOff x="-1" y="0"/>
            <a:chExt cx="320041" cy="6858000"/>
          </a:xfrm>
        </p:grpSpPr>
        <p:sp>
          <p:nvSpPr>
            <p:cNvPr id="12" name="Rectangle 11">
              <a:extLst>
                <a:ext uri="{FF2B5EF4-FFF2-40B4-BE49-F238E27FC236}">
                  <a16:creationId xmlns:a16="http://schemas.microsoft.com/office/drawing/2014/main" id="{1849B7C2-EC39-8042-A286-C1B6D33094C9}"/>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3" name="Group 12">
              <a:extLst>
                <a:ext uri="{FF2B5EF4-FFF2-40B4-BE49-F238E27FC236}">
                  <a16:creationId xmlns:a16="http://schemas.microsoft.com/office/drawing/2014/main" id="{B510D8B8-38E7-434E-9D6A-7AA3771B7CF5}"/>
                </a:ext>
              </a:extLst>
            </p:cNvPr>
            <p:cNvGrpSpPr/>
            <p:nvPr userDrawn="1"/>
          </p:nvGrpSpPr>
          <p:grpSpPr>
            <a:xfrm>
              <a:off x="-1" y="0"/>
              <a:ext cx="320041" cy="6858000"/>
              <a:chOff x="-1" y="0"/>
              <a:chExt cx="320041" cy="6858000"/>
            </a:xfrm>
          </p:grpSpPr>
          <p:sp>
            <p:nvSpPr>
              <p:cNvPr id="14" name="Rectangle 13">
                <a:extLst>
                  <a:ext uri="{FF2B5EF4-FFF2-40B4-BE49-F238E27FC236}">
                    <a16:creationId xmlns:a16="http://schemas.microsoft.com/office/drawing/2014/main" id="{3409E8EE-3EEF-374D-85D3-3390AEF229C8}"/>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5" name="Graphic 14">
                <a:extLst>
                  <a:ext uri="{FF2B5EF4-FFF2-40B4-BE49-F238E27FC236}">
                    <a16:creationId xmlns:a16="http://schemas.microsoft.com/office/drawing/2014/main" id="{D00BFBA3-65E1-E64A-979A-CE2BD1B22F25}"/>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21647484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022_IMAGE CIRCLES - 8">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1524000" y="1600200"/>
            <a:ext cx="1828800" cy="1828800"/>
          </a:xfrm>
          <a:prstGeom prst="ellipse">
            <a:avLst/>
          </a:prstGeom>
          <a:solidFill>
            <a:schemeClr val="bg1"/>
          </a:solidFill>
          <a:effectLst/>
        </p:spPr>
        <p:txBody>
          <a:bodyPr/>
          <a:lstStyle>
            <a:lvl1pPr>
              <a:defRPr sz="1333"/>
            </a:lvl1pPr>
          </a:lstStyle>
          <a:p>
            <a:endParaRPr lang="uk-UA"/>
          </a:p>
        </p:txBody>
      </p:sp>
      <p:sp>
        <p:nvSpPr>
          <p:cNvPr id="21" name="Picture Placeholder 5"/>
          <p:cNvSpPr>
            <a:spLocks noGrp="1"/>
          </p:cNvSpPr>
          <p:nvPr>
            <p:ph type="pic" sz="quarter" idx="12"/>
          </p:nvPr>
        </p:nvSpPr>
        <p:spPr>
          <a:xfrm>
            <a:off x="3962400" y="1600200"/>
            <a:ext cx="1828800" cy="1828800"/>
          </a:xfrm>
          <a:prstGeom prst="ellipse">
            <a:avLst/>
          </a:prstGeom>
          <a:solidFill>
            <a:schemeClr val="bg1"/>
          </a:solidFill>
          <a:effectLst/>
        </p:spPr>
        <p:txBody>
          <a:bodyPr/>
          <a:lstStyle>
            <a:lvl1pPr>
              <a:defRPr sz="1333"/>
            </a:lvl1pPr>
          </a:lstStyle>
          <a:p>
            <a:endParaRPr lang="uk-UA"/>
          </a:p>
        </p:txBody>
      </p:sp>
      <p:sp>
        <p:nvSpPr>
          <p:cNvPr id="22" name="Picture Placeholder 5"/>
          <p:cNvSpPr>
            <a:spLocks noGrp="1"/>
          </p:cNvSpPr>
          <p:nvPr>
            <p:ph type="pic" sz="quarter" idx="13"/>
          </p:nvPr>
        </p:nvSpPr>
        <p:spPr>
          <a:xfrm>
            <a:off x="6400800" y="1600200"/>
            <a:ext cx="1828800" cy="1828800"/>
          </a:xfrm>
          <a:prstGeom prst="ellipse">
            <a:avLst/>
          </a:prstGeom>
          <a:solidFill>
            <a:schemeClr val="bg1"/>
          </a:solidFill>
          <a:effectLst/>
        </p:spPr>
        <p:txBody>
          <a:bodyPr/>
          <a:lstStyle>
            <a:lvl1pPr>
              <a:defRPr sz="1333"/>
            </a:lvl1pPr>
          </a:lstStyle>
          <a:p>
            <a:endParaRPr lang="uk-UA"/>
          </a:p>
        </p:txBody>
      </p:sp>
      <p:sp>
        <p:nvSpPr>
          <p:cNvPr id="23" name="Picture Placeholder 5"/>
          <p:cNvSpPr>
            <a:spLocks noGrp="1"/>
          </p:cNvSpPr>
          <p:nvPr>
            <p:ph type="pic" sz="quarter" idx="14"/>
          </p:nvPr>
        </p:nvSpPr>
        <p:spPr>
          <a:xfrm>
            <a:off x="8839200" y="1600200"/>
            <a:ext cx="1828800" cy="1828800"/>
          </a:xfrm>
          <a:prstGeom prst="ellipse">
            <a:avLst/>
          </a:prstGeom>
          <a:solidFill>
            <a:schemeClr val="bg1"/>
          </a:solidFill>
          <a:effectLst/>
        </p:spPr>
        <p:txBody>
          <a:bodyPr/>
          <a:lstStyle>
            <a:lvl1pPr>
              <a:defRPr sz="1333"/>
            </a:lvl1pPr>
          </a:lstStyle>
          <a:p>
            <a:endParaRPr lang="uk-UA"/>
          </a:p>
        </p:txBody>
      </p:sp>
      <p:sp>
        <p:nvSpPr>
          <p:cNvPr id="24" name="Picture Placeholder 5"/>
          <p:cNvSpPr>
            <a:spLocks noGrp="1"/>
          </p:cNvSpPr>
          <p:nvPr>
            <p:ph type="pic" sz="quarter" idx="15"/>
          </p:nvPr>
        </p:nvSpPr>
        <p:spPr>
          <a:xfrm>
            <a:off x="1524000" y="3733800"/>
            <a:ext cx="1828800" cy="1828800"/>
          </a:xfrm>
          <a:prstGeom prst="ellipse">
            <a:avLst/>
          </a:prstGeom>
          <a:solidFill>
            <a:schemeClr val="bg1"/>
          </a:solidFill>
          <a:effectLst/>
        </p:spPr>
        <p:txBody>
          <a:bodyPr/>
          <a:lstStyle>
            <a:lvl1pPr>
              <a:defRPr sz="1333"/>
            </a:lvl1pPr>
          </a:lstStyle>
          <a:p>
            <a:endParaRPr lang="uk-UA"/>
          </a:p>
        </p:txBody>
      </p:sp>
      <p:sp>
        <p:nvSpPr>
          <p:cNvPr id="25" name="Picture Placeholder 5"/>
          <p:cNvSpPr>
            <a:spLocks noGrp="1"/>
          </p:cNvSpPr>
          <p:nvPr>
            <p:ph type="pic" sz="quarter" idx="16"/>
          </p:nvPr>
        </p:nvSpPr>
        <p:spPr>
          <a:xfrm>
            <a:off x="3962400" y="3733800"/>
            <a:ext cx="1828800" cy="1828800"/>
          </a:xfrm>
          <a:prstGeom prst="ellipse">
            <a:avLst/>
          </a:prstGeom>
          <a:solidFill>
            <a:schemeClr val="bg1"/>
          </a:solidFill>
          <a:effectLst/>
        </p:spPr>
        <p:txBody>
          <a:bodyPr/>
          <a:lstStyle>
            <a:lvl1pPr>
              <a:defRPr sz="1333"/>
            </a:lvl1pPr>
          </a:lstStyle>
          <a:p>
            <a:endParaRPr lang="uk-UA"/>
          </a:p>
        </p:txBody>
      </p:sp>
      <p:sp>
        <p:nvSpPr>
          <p:cNvPr id="26" name="Picture Placeholder 5"/>
          <p:cNvSpPr>
            <a:spLocks noGrp="1"/>
          </p:cNvSpPr>
          <p:nvPr>
            <p:ph type="pic" sz="quarter" idx="17"/>
          </p:nvPr>
        </p:nvSpPr>
        <p:spPr>
          <a:xfrm>
            <a:off x="6400800" y="3733800"/>
            <a:ext cx="1828800" cy="1828800"/>
          </a:xfrm>
          <a:prstGeom prst="ellipse">
            <a:avLst/>
          </a:prstGeom>
          <a:solidFill>
            <a:schemeClr val="bg1"/>
          </a:solidFill>
          <a:effectLst/>
        </p:spPr>
        <p:txBody>
          <a:bodyPr/>
          <a:lstStyle>
            <a:lvl1pPr>
              <a:defRPr sz="1333"/>
            </a:lvl1pPr>
          </a:lstStyle>
          <a:p>
            <a:endParaRPr lang="uk-UA"/>
          </a:p>
        </p:txBody>
      </p:sp>
      <p:sp>
        <p:nvSpPr>
          <p:cNvPr id="27" name="Picture Placeholder 5"/>
          <p:cNvSpPr>
            <a:spLocks noGrp="1"/>
          </p:cNvSpPr>
          <p:nvPr>
            <p:ph type="pic" sz="quarter" idx="18"/>
          </p:nvPr>
        </p:nvSpPr>
        <p:spPr>
          <a:xfrm>
            <a:off x="8839200" y="3733800"/>
            <a:ext cx="1828800" cy="1828800"/>
          </a:xfrm>
          <a:prstGeom prst="ellipse">
            <a:avLst/>
          </a:prstGeom>
          <a:solidFill>
            <a:schemeClr val="bg1"/>
          </a:solidFill>
          <a:effectLst/>
        </p:spPr>
        <p:txBody>
          <a:bodyPr/>
          <a:lstStyle>
            <a:lvl1pPr>
              <a:defRPr sz="1333"/>
            </a:lvl1pPr>
          </a:lstStyle>
          <a:p>
            <a:endParaRPr lang="uk-UA"/>
          </a:p>
        </p:txBody>
      </p:sp>
      <p:sp>
        <p:nvSpPr>
          <p:cNvPr id="4" name="Title 3">
            <a:extLst>
              <a:ext uri="{FF2B5EF4-FFF2-40B4-BE49-F238E27FC236}">
                <a16:creationId xmlns:a16="http://schemas.microsoft.com/office/drawing/2014/main" id="{4D7686A5-F2BD-2045-A9BE-8FA57BB6F0CD}"/>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199D3F5-F2E2-664C-B84E-66A270B22E5E}"/>
              </a:ext>
            </a:extLst>
          </p:cNvPr>
          <p:cNvSpPr>
            <a:spLocks noGrp="1"/>
          </p:cNvSpPr>
          <p:nvPr>
            <p:ph type="sldNum" sz="quarter" idx="20"/>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2" name="Footer Placeholder 1">
            <a:extLst>
              <a:ext uri="{FF2B5EF4-FFF2-40B4-BE49-F238E27FC236}">
                <a16:creationId xmlns:a16="http://schemas.microsoft.com/office/drawing/2014/main" id="{E1B09B73-ECE3-6F42-B504-D2376B3D7D29}"/>
              </a:ext>
            </a:extLst>
          </p:cNvPr>
          <p:cNvSpPr>
            <a:spLocks noGrp="1"/>
          </p:cNvSpPr>
          <p:nvPr>
            <p:ph type="ftr" sz="quarter" idx="21"/>
          </p:nvPr>
        </p:nvSpPr>
        <p:spPr/>
        <p:txBody>
          <a:bodyPr/>
          <a:lstStyle/>
          <a:p>
            <a:r>
              <a:rPr lang="en-US"/>
              <a:t>Footer</a:t>
            </a:r>
            <a:endParaRPr lang="en-US" dirty="0"/>
          </a:p>
        </p:txBody>
      </p:sp>
      <p:grpSp>
        <p:nvGrpSpPr>
          <p:cNvPr id="13" name="Group 12">
            <a:extLst>
              <a:ext uri="{FF2B5EF4-FFF2-40B4-BE49-F238E27FC236}">
                <a16:creationId xmlns:a16="http://schemas.microsoft.com/office/drawing/2014/main" id="{B04DF2F0-2501-2E43-8C03-B003D1C4472C}"/>
              </a:ext>
            </a:extLst>
          </p:cNvPr>
          <p:cNvGrpSpPr/>
          <p:nvPr userDrawn="1"/>
        </p:nvGrpSpPr>
        <p:grpSpPr>
          <a:xfrm>
            <a:off x="-1" y="0"/>
            <a:ext cx="320041" cy="6858000"/>
            <a:chOff x="-1" y="0"/>
            <a:chExt cx="320041" cy="6858000"/>
          </a:xfrm>
        </p:grpSpPr>
        <p:sp>
          <p:nvSpPr>
            <p:cNvPr id="14" name="Rectangle 13">
              <a:extLst>
                <a:ext uri="{FF2B5EF4-FFF2-40B4-BE49-F238E27FC236}">
                  <a16:creationId xmlns:a16="http://schemas.microsoft.com/office/drawing/2014/main" id="{F6F08E4B-361F-7F47-B2CD-8CAB33486FD3}"/>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15" name="Group 14">
              <a:extLst>
                <a:ext uri="{FF2B5EF4-FFF2-40B4-BE49-F238E27FC236}">
                  <a16:creationId xmlns:a16="http://schemas.microsoft.com/office/drawing/2014/main" id="{E50E37CE-F3A0-AA47-BB21-6F7B2F1F9B6B}"/>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4D897B44-EE8E-4140-ABF8-8AD191F4C9D6}"/>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18" name="Graphic 17">
                <a:extLst>
                  <a:ext uri="{FF2B5EF4-FFF2-40B4-BE49-F238E27FC236}">
                    <a16:creationId xmlns:a16="http://schemas.microsoft.com/office/drawing/2014/main" id="{F2E76C0B-0C10-884F-A62E-119932A562EE}"/>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36208996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022_IMAGE CIRCLES + TEXT BOX - 9">
    <p:spTree>
      <p:nvGrpSpPr>
        <p:cNvPr id="1" name=""/>
        <p:cNvGrpSpPr/>
        <p:nvPr/>
      </p:nvGrpSpPr>
      <p:grpSpPr>
        <a:xfrm>
          <a:off x="0" y="0"/>
          <a:ext cx="0" cy="0"/>
          <a:chOff x="0" y="0"/>
          <a:chExt cx="0" cy="0"/>
        </a:xfrm>
      </p:grpSpPr>
      <p:sp>
        <p:nvSpPr>
          <p:cNvPr id="17" name="Picture Placeholder 5"/>
          <p:cNvSpPr>
            <a:spLocks noGrp="1"/>
          </p:cNvSpPr>
          <p:nvPr>
            <p:ph type="pic" sz="quarter" idx="11"/>
          </p:nvPr>
        </p:nvSpPr>
        <p:spPr>
          <a:xfrm>
            <a:off x="679383" y="1905000"/>
            <a:ext cx="1219200" cy="1219200"/>
          </a:xfrm>
          <a:prstGeom prst="ellipse">
            <a:avLst/>
          </a:prstGeom>
          <a:solidFill>
            <a:schemeClr val="bg1"/>
          </a:solidFill>
        </p:spPr>
        <p:txBody>
          <a:bodyPr/>
          <a:lstStyle>
            <a:lvl1pPr>
              <a:defRPr sz="1333"/>
            </a:lvl1pPr>
          </a:lstStyle>
          <a:p>
            <a:endParaRPr lang="uk-UA" dirty="0"/>
          </a:p>
        </p:txBody>
      </p:sp>
      <p:sp>
        <p:nvSpPr>
          <p:cNvPr id="18" name="Picture Placeholder 5"/>
          <p:cNvSpPr>
            <a:spLocks noGrp="1"/>
          </p:cNvSpPr>
          <p:nvPr>
            <p:ph type="pic" sz="quarter" idx="12"/>
          </p:nvPr>
        </p:nvSpPr>
        <p:spPr>
          <a:xfrm>
            <a:off x="679383" y="3124200"/>
            <a:ext cx="1219200" cy="1219200"/>
          </a:xfrm>
          <a:prstGeom prst="ellipse">
            <a:avLst/>
          </a:prstGeom>
          <a:solidFill>
            <a:schemeClr val="bg1"/>
          </a:solidFill>
        </p:spPr>
        <p:txBody>
          <a:bodyPr/>
          <a:lstStyle>
            <a:lvl1pPr>
              <a:defRPr sz="1333"/>
            </a:lvl1pPr>
          </a:lstStyle>
          <a:p>
            <a:endParaRPr lang="uk-UA"/>
          </a:p>
        </p:txBody>
      </p:sp>
      <p:sp>
        <p:nvSpPr>
          <p:cNvPr id="19" name="Picture Placeholder 5"/>
          <p:cNvSpPr>
            <a:spLocks noGrp="1"/>
          </p:cNvSpPr>
          <p:nvPr>
            <p:ph type="pic" sz="quarter" idx="13"/>
          </p:nvPr>
        </p:nvSpPr>
        <p:spPr>
          <a:xfrm>
            <a:off x="679383" y="4343400"/>
            <a:ext cx="1219200" cy="1219200"/>
          </a:xfrm>
          <a:prstGeom prst="ellipse">
            <a:avLst/>
          </a:prstGeom>
          <a:solidFill>
            <a:schemeClr val="bg1"/>
          </a:solidFill>
        </p:spPr>
        <p:txBody>
          <a:bodyPr/>
          <a:lstStyle>
            <a:lvl1pPr>
              <a:defRPr sz="1333"/>
            </a:lvl1pPr>
          </a:lstStyle>
          <a:p>
            <a:endParaRPr lang="uk-UA"/>
          </a:p>
        </p:txBody>
      </p:sp>
      <p:sp>
        <p:nvSpPr>
          <p:cNvPr id="20" name="Picture Placeholder 5"/>
          <p:cNvSpPr>
            <a:spLocks noGrp="1"/>
          </p:cNvSpPr>
          <p:nvPr>
            <p:ph type="pic" sz="quarter" idx="14"/>
          </p:nvPr>
        </p:nvSpPr>
        <p:spPr>
          <a:xfrm>
            <a:off x="1898583" y="1905000"/>
            <a:ext cx="1219200" cy="1219200"/>
          </a:xfrm>
          <a:prstGeom prst="ellipse">
            <a:avLst/>
          </a:prstGeom>
          <a:solidFill>
            <a:schemeClr val="bg1"/>
          </a:solidFill>
        </p:spPr>
        <p:txBody>
          <a:bodyPr/>
          <a:lstStyle>
            <a:lvl1pPr>
              <a:defRPr sz="1333"/>
            </a:lvl1pPr>
          </a:lstStyle>
          <a:p>
            <a:endParaRPr lang="uk-UA"/>
          </a:p>
        </p:txBody>
      </p:sp>
      <p:sp>
        <p:nvSpPr>
          <p:cNvPr id="21" name="Picture Placeholder 5"/>
          <p:cNvSpPr>
            <a:spLocks noGrp="1"/>
          </p:cNvSpPr>
          <p:nvPr>
            <p:ph type="pic" sz="quarter" idx="16"/>
          </p:nvPr>
        </p:nvSpPr>
        <p:spPr>
          <a:xfrm>
            <a:off x="1898583" y="4343400"/>
            <a:ext cx="1219200" cy="1219200"/>
          </a:xfrm>
          <a:prstGeom prst="ellipse">
            <a:avLst/>
          </a:prstGeom>
          <a:solidFill>
            <a:schemeClr val="bg1"/>
          </a:solidFill>
        </p:spPr>
        <p:txBody>
          <a:bodyPr/>
          <a:lstStyle>
            <a:lvl1pPr>
              <a:defRPr sz="1333"/>
            </a:lvl1pPr>
          </a:lstStyle>
          <a:p>
            <a:endParaRPr lang="uk-UA"/>
          </a:p>
        </p:txBody>
      </p:sp>
      <p:sp>
        <p:nvSpPr>
          <p:cNvPr id="22" name="Picture Placeholder 5"/>
          <p:cNvSpPr>
            <a:spLocks noGrp="1"/>
          </p:cNvSpPr>
          <p:nvPr>
            <p:ph type="pic" sz="quarter" idx="17"/>
          </p:nvPr>
        </p:nvSpPr>
        <p:spPr>
          <a:xfrm>
            <a:off x="3117783" y="1905000"/>
            <a:ext cx="1219200" cy="1219200"/>
          </a:xfrm>
          <a:prstGeom prst="ellipse">
            <a:avLst/>
          </a:prstGeom>
          <a:solidFill>
            <a:schemeClr val="bg1"/>
          </a:solidFill>
        </p:spPr>
        <p:txBody>
          <a:bodyPr/>
          <a:lstStyle>
            <a:lvl1pPr>
              <a:defRPr sz="1333"/>
            </a:lvl1pPr>
          </a:lstStyle>
          <a:p>
            <a:endParaRPr lang="uk-UA"/>
          </a:p>
        </p:txBody>
      </p:sp>
      <p:sp>
        <p:nvSpPr>
          <p:cNvPr id="23" name="Picture Placeholder 5"/>
          <p:cNvSpPr>
            <a:spLocks noGrp="1"/>
          </p:cNvSpPr>
          <p:nvPr>
            <p:ph type="pic" sz="quarter" idx="18"/>
          </p:nvPr>
        </p:nvSpPr>
        <p:spPr>
          <a:xfrm>
            <a:off x="3117783" y="3124200"/>
            <a:ext cx="1219200" cy="1219200"/>
          </a:xfrm>
          <a:prstGeom prst="ellipse">
            <a:avLst/>
          </a:prstGeom>
          <a:solidFill>
            <a:schemeClr val="bg1"/>
          </a:solidFill>
        </p:spPr>
        <p:txBody>
          <a:bodyPr/>
          <a:lstStyle>
            <a:lvl1pPr>
              <a:defRPr sz="1333"/>
            </a:lvl1pPr>
          </a:lstStyle>
          <a:p>
            <a:endParaRPr lang="uk-UA"/>
          </a:p>
        </p:txBody>
      </p:sp>
      <p:sp>
        <p:nvSpPr>
          <p:cNvPr id="24" name="Picture Placeholder 5"/>
          <p:cNvSpPr>
            <a:spLocks noGrp="1"/>
          </p:cNvSpPr>
          <p:nvPr>
            <p:ph type="pic" sz="quarter" idx="19"/>
          </p:nvPr>
        </p:nvSpPr>
        <p:spPr>
          <a:xfrm>
            <a:off x="3117783" y="4343400"/>
            <a:ext cx="1219200" cy="1219200"/>
          </a:xfrm>
          <a:prstGeom prst="ellipse">
            <a:avLst/>
          </a:prstGeom>
          <a:solidFill>
            <a:schemeClr val="bg1"/>
          </a:solidFill>
        </p:spPr>
        <p:txBody>
          <a:bodyPr/>
          <a:lstStyle>
            <a:lvl1pPr>
              <a:defRPr sz="1333"/>
            </a:lvl1pPr>
          </a:lstStyle>
          <a:p>
            <a:endParaRPr lang="uk-UA"/>
          </a:p>
        </p:txBody>
      </p:sp>
      <p:sp>
        <p:nvSpPr>
          <p:cNvPr id="25" name="Picture Placeholder 5"/>
          <p:cNvSpPr>
            <a:spLocks noGrp="1"/>
          </p:cNvSpPr>
          <p:nvPr>
            <p:ph type="pic" sz="quarter" idx="20"/>
          </p:nvPr>
        </p:nvSpPr>
        <p:spPr>
          <a:xfrm>
            <a:off x="1898583" y="3124200"/>
            <a:ext cx="1219200" cy="1219200"/>
          </a:xfrm>
          <a:prstGeom prst="ellipse">
            <a:avLst/>
          </a:prstGeom>
          <a:solidFill>
            <a:schemeClr val="bg1"/>
          </a:solidFill>
        </p:spPr>
        <p:txBody>
          <a:bodyPr/>
          <a:lstStyle>
            <a:lvl1pPr>
              <a:defRPr sz="1333"/>
            </a:lvl1pPr>
          </a:lstStyle>
          <a:p>
            <a:endParaRPr lang="uk-UA"/>
          </a:p>
        </p:txBody>
      </p:sp>
      <p:sp>
        <p:nvSpPr>
          <p:cNvPr id="4" name="Title 3">
            <a:extLst>
              <a:ext uri="{FF2B5EF4-FFF2-40B4-BE49-F238E27FC236}">
                <a16:creationId xmlns:a16="http://schemas.microsoft.com/office/drawing/2014/main" id="{A3ECD5C0-F748-504B-BD42-4F746516E195}"/>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BC61B8E9-E13A-FA4E-9DFE-D5232F5FBAD2}"/>
              </a:ext>
            </a:extLst>
          </p:cNvPr>
          <p:cNvSpPr>
            <a:spLocks noGrp="1"/>
          </p:cNvSpPr>
          <p:nvPr>
            <p:ph type="sldNum" sz="quarter" idx="22"/>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14" name="Text Placeholder 9">
            <a:extLst>
              <a:ext uri="{FF2B5EF4-FFF2-40B4-BE49-F238E27FC236}">
                <a16:creationId xmlns:a16="http://schemas.microsoft.com/office/drawing/2014/main" id="{6816889D-9B60-DA4B-8730-CFCFF9236FBB}"/>
              </a:ext>
            </a:extLst>
          </p:cNvPr>
          <p:cNvSpPr>
            <a:spLocks noGrp="1"/>
          </p:cNvSpPr>
          <p:nvPr>
            <p:ph type="body" sz="quarter" idx="23"/>
          </p:nvPr>
        </p:nvSpPr>
        <p:spPr>
          <a:xfrm>
            <a:off x="4876800" y="1904999"/>
            <a:ext cx="6946392" cy="3657601"/>
          </a:xfrm>
        </p:spPr>
        <p:txBody>
          <a:bodyPr/>
          <a:lstStyle>
            <a:lvl1pPr>
              <a:defRPr>
                <a:solidFill>
                  <a:schemeClr val="tx1"/>
                </a:solidFill>
                <a:latin typeface="Calibri" panose="020F0502020204030204" pitchFamily="34" charset="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46476259-D7EA-B94C-895C-00E29BA18394}"/>
              </a:ext>
            </a:extLst>
          </p:cNvPr>
          <p:cNvSpPr>
            <a:spLocks noGrp="1"/>
          </p:cNvSpPr>
          <p:nvPr>
            <p:ph type="ftr" sz="quarter" idx="24"/>
          </p:nvPr>
        </p:nvSpPr>
        <p:spPr/>
        <p:txBody>
          <a:bodyPr/>
          <a:lstStyle/>
          <a:p>
            <a:r>
              <a:rPr lang="en-US"/>
              <a:t>Footer</a:t>
            </a:r>
            <a:endParaRPr lang="en-US" dirty="0"/>
          </a:p>
        </p:txBody>
      </p:sp>
      <p:grpSp>
        <p:nvGrpSpPr>
          <p:cNvPr id="15" name="Group 14">
            <a:extLst>
              <a:ext uri="{FF2B5EF4-FFF2-40B4-BE49-F238E27FC236}">
                <a16:creationId xmlns:a16="http://schemas.microsoft.com/office/drawing/2014/main" id="{E2743E1B-6A8D-CF4D-888E-B9BDB17679E9}"/>
              </a:ext>
            </a:extLst>
          </p:cNvPr>
          <p:cNvGrpSpPr/>
          <p:nvPr userDrawn="1"/>
        </p:nvGrpSpPr>
        <p:grpSpPr>
          <a:xfrm>
            <a:off x="-1" y="0"/>
            <a:ext cx="320041" cy="6858000"/>
            <a:chOff x="-1" y="0"/>
            <a:chExt cx="320041" cy="6858000"/>
          </a:xfrm>
        </p:grpSpPr>
        <p:sp>
          <p:nvSpPr>
            <p:cNvPr id="16" name="Rectangle 15">
              <a:extLst>
                <a:ext uri="{FF2B5EF4-FFF2-40B4-BE49-F238E27FC236}">
                  <a16:creationId xmlns:a16="http://schemas.microsoft.com/office/drawing/2014/main" id="{C6608392-C2C1-324C-8ACC-1D14366E1E21}"/>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nvGrpSpPr>
            <p:cNvPr id="26" name="Group 25">
              <a:extLst>
                <a:ext uri="{FF2B5EF4-FFF2-40B4-BE49-F238E27FC236}">
                  <a16:creationId xmlns:a16="http://schemas.microsoft.com/office/drawing/2014/main" id="{5A9B7F6F-13E0-E24D-B331-05E4E2B1A266}"/>
                </a:ext>
              </a:extLst>
            </p:cNvPr>
            <p:cNvGrpSpPr/>
            <p:nvPr userDrawn="1"/>
          </p:nvGrpSpPr>
          <p:grpSpPr>
            <a:xfrm>
              <a:off x="-1" y="0"/>
              <a:ext cx="320041" cy="6858000"/>
              <a:chOff x="-1" y="0"/>
              <a:chExt cx="320041" cy="6858000"/>
            </a:xfrm>
          </p:grpSpPr>
          <p:sp>
            <p:nvSpPr>
              <p:cNvPr id="27" name="Rectangle 26">
                <a:extLst>
                  <a:ext uri="{FF2B5EF4-FFF2-40B4-BE49-F238E27FC236}">
                    <a16:creationId xmlns:a16="http://schemas.microsoft.com/office/drawing/2014/main" id="{4642882E-E792-2343-8EAB-BC5DD3AC1BB5}"/>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pic>
            <p:nvPicPr>
              <p:cNvPr id="28" name="Graphic 27">
                <a:extLst>
                  <a:ext uri="{FF2B5EF4-FFF2-40B4-BE49-F238E27FC236}">
                    <a16:creationId xmlns:a16="http://schemas.microsoft.com/office/drawing/2014/main" id="{1C00B9ED-D569-7E48-B668-A19263C12F30}"/>
                  </a:ext>
                </a:extLst>
              </p:cNvPr>
              <p:cNvPicPr>
                <a:picLocks noChangeAspect="1"/>
              </p:cNvPicPr>
              <p:nvPr userDrawn="1"/>
            </p:nvPicPr>
            <p:blipFill rotWithShape="1">
              <a:blip cstate="print">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739" t="5000" r="57317" b="5000"/>
              <a:stretch/>
            </p:blipFill>
            <p:spPr>
              <a:xfrm>
                <a:off x="0" y="0"/>
                <a:ext cx="320040" cy="6172200"/>
              </a:xfrm>
              <a:prstGeom prst="rect">
                <a:avLst/>
              </a:prstGeom>
            </p:spPr>
          </p:pic>
        </p:grpSp>
      </p:grpSp>
    </p:spTree>
    <p:extLst>
      <p:ext uri="{BB962C8B-B14F-4D97-AF65-F5344CB8AC3E}">
        <p14:creationId xmlns:p14="http://schemas.microsoft.com/office/powerpoint/2010/main" val="8370154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022_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lvl1pPr>
              <a:defRPr>
                <a:solidFill>
                  <a:srgbClr val="5C9A1B"/>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p:txBody>
          <a:bodyPr/>
          <a:lstStyle/>
          <a:p>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a:solidFill>
                  <a:schemeClr val="tx1"/>
                </a:solidFill>
              </a:rPr>
              <a:pPr/>
              <a:t>‹#›</a:t>
            </a:fld>
            <a:endParaRPr lang="en-US" dirty="0">
              <a:solidFill>
                <a:schemeClr val="tx1"/>
              </a:solidFill>
            </a:endParaRPr>
          </a:p>
        </p:txBody>
      </p:sp>
      <p:grpSp>
        <p:nvGrpSpPr>
          <p:cNvPr id="19" name="Group 18">
            <a:extLst>
              <a:ext uri="{FF2B5EF4-FFF2-40B4-BE49-F238E27FC236}">
                <a16:creationId xmlns:a16="http://schemas.microsoft.com/office/drawing/2014/main" id="{9C6D5E11-CBF5-FE44-BA9D-B4E7B9C6CEA2}"/>
              </a:ext>
            </a:extLst>
          </p:cNvPr>
          <p:cNvGrpSpPr/>
          <p:nvPr userDrawn="1"/>
        </p:nvGrpSpPr>
        <p:grpSpPr>
          <a:xfrm>
            <a:off x="-1" y="-1"/>
            <a:ext cx="320041" cy="6858001"/>
            <a:chOff x="-1" y="-1"/>
            <a:chExt cx="320041" cy="6858001"/>
          </a:xfrm>
        </p:grpSpPr>
        <p:sp>
          <p:nvSpPr>
            <p:cNvPr id="20" name="Rectangle 19">
              <a:extLst>
                <a:ext uri="{FF2B5EF4-FFF2-40B4-BE49-F238E27FC236}">
                  <a16:creationId xmlns:a16="http://schemas.microsoft.com/office/drawing/2014/main" id="{E50DB23D-AB6A-9241-A77F-E74CEF7774D9}"/>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grpSp>
          <p:nvGrpSpPr>
            <p:cNvPr id="21" name="Group 20">
              <a:extLst>
                <a:ext uri="{FF2B5EF4-FFF2-40B4-BE49-F238E27FC236}">
                  <a16:creationId xmlns:a16="http://schemas.microsoft.com/office/drawing/2014/main" id="{8FB4402E-2D64-8C49-9234-65900EBE5A23}"/>
                </a:ext>
              </a:extLst>
            </p:cNvPr>
            <p:cNvGrpSpPr/>
            <p:nvPr userDrawn="1"/>
          </p:nvGrpSpPr>
          <p:grpSpPr>
            <a:xfrm>
              <a:off x="-1" y="-1"/>
              <a:ext cx="320041" cy="6858001"/>
              <a:chOff x="-1" y="-1"/>
              <a:chExt cx="320041" cy="6858001"/>
            </a:xfrm>
          </p:grpSpPr>
          <p:sp>
            <p:nvSpPr>
              <p:cNvPr id="22" name="Rectangle 21">
                <a:extLst>
                  <a:ext uri="{FF2B5EF4-FFF2-40B4-BE49-F238E27FC236}">
                    <a16:creationId xmlns:a16="http://schemas.microsoft.com/office/drawing/2014/main" id="{4E3CA006-39E4-A843-AE4B-2578EBC30D4E}"/>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pic>
            <p:nvPicPr>
              <p:cNvPr id="23" name="Picture 22">
                <a:extLst>
                  <a:ext uri="{FF2B5EF4-FFF2-40B4-BE49-F238E27FC236}">
                    <a16:creationId xmlns:a16="http://schemas.microsoft.com/office/drawing/2014/main" id="{B17C5DAE-0BDB-E247-9B22-3C1AAF8C5946}"/>
                  </a:ext>
                </a:extLst>
              </p:cNvPr>
              <p:cNvPicPr>
                <a:picLocks noChangeAspect="1"/>
              </p:cNvPicPr>
              <p:nvPr userDrawn="1"/>
            </p:nvPicPr>
            <p:blipFill rotWithShape="1">
              <a:blip r:embed="rId2" cstate="print">
                <a:alphaModFix amt="26000"/>
                <a:extLst>
                  <a:ext uri="{28A0092B-C50C-407E-A947-70E740481C1C}">
                    <a14:useLocalDpi xmlns:a14="http://schemas.microsoft.com/office/drawing/2010/main" val="0"/>
                  </a:ext>
                </a:extLst>
              </a:blip>
              <a:srcRect l="2162" t="1478" r="94964"/>
              <a:stretch/>
            </p:blipFill>
            <p:spPr>
              <a:xfrm>
                <a:off x="0" y="-1"/>
                <a:ext cx="320039" cy="6172201"/>
              </a:xfrm>
              <a:prstGeom prst="rect">
                <a:avLst/>
              </a:prstGeom>
              <a:noFill/>
            </p:spPr>
          </p:pic>
        </p:grpSp>
      </p:grpSp>
      <p:sp>
        <p:nvSpPr>
          <p:cNvPr id="9" name="Content Placeholder 10">
            <a:extLst>
              <a:ext uri="{FF2B5EF4-FFF2-40B4-BE49-F238E27FC236}">
                <a16:creationId xmlns:a16="http://schemas.microsoft.com/office/drawing/2014/main" id="{008033F4-B709-3B06-996F-96CEA8B94350}"/>
              </a:ext>
            </a:extLst>
          </p:cNvPr>
          <p:cNvSpPr>
            <a:spLocks noGrp="1"/>
          </p:cNvSpPr>
          <p:nvPr>
            <p:ph sz="quarter" idx="17" hasCustomPrompt="1"/>
          </p:nvPr>
        </p:nvSpPr>
        <p:spPr>
          <a:xfrm>
            <a:off x="685801" y="1463040"/>
            <a:ext cx="11137391" cy="4572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p:txBody>
      </p:sp>
    </p:spTree>
    <p:extLst>
      <p:ext uri="{BB962C8B-B14F-4D97-AF65-F5344CB8AC3E}">
        <p14:creationId xmlns:p14="http://schemas.microsoft.com/office/powerpoint/2010/main" val="3560779088"/>
      </p:ext>
    </p:extLst>
  </p:cSld>
  <p:clrMapOvr>
    <a:masterClrMapping/>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022_10_SECTION - BASIC">
    <p:spTree>
      <p:nvGrpSpPr>
        <p:cNvPr id="1" name=""/>
        <p:cNvGrpSpPr/>
        <p:nvPr/>
      </p:nvGrpSpPr>
      <p:grpSpPr>
        <a:xfrm>
          <a:off x="0" y="0"/>
          <a:ext cx="0" cy="0"/>
          <a:chOff x="0" y="0"/>
          <a:chExt cx="0" cy="0"/>
        </a:xfrm>
      </p:grpSpPr>
      <p:sp>
        <p:nvSpPr>
          <p:cNvPr id="191" name="Picture Placeholder 190">
            <a:extLst>
              <a:ext uri="{FF2B5EF4-FFF2-40B4-BE49-F238E27FC236}">
                <a16:creationId xmlns:a16="http://schemas.microsoft.com/office/drawing/2014/main" id="{8EB1B312-95CE-C24F-B8DD-5E81131FE260}"/>
              </a:ext>
            </a:extLst>
          </p:cNvPr>
          <p:cNvSpPr>
            <a:spLocks noGrp="1"/>
          </p:cNvSpPr>
          <p:nvPr>
            <p:ph type="pic" sz="quarter" idx="11"/>
          </p:nvPr>
        </p:nvSpPr>
        <p:spPr>
          <a:xfrm>
            <a:off x="0" y="0"/>
            <a:ext cx="4635500" cy="6858000"/>
          </a:xfrm>
          <a:custGeom>
            <a:avLst/>
            <a:gdLst>
              <a:gd name="connsiteX0" fmla="*/ 482143 w 4635500"/>
              <a:gd name="connsiteY0" fmla="*/ 6727241 h 6858000"/>
              <a:gd name="connsiteX1" fmla="*/ 564820 w 4635500"/>
              <a:gd name="connsiteY1" fmla="*/ 6809918 h 6858000"/>
              <a:gd name="connsiteX2" fmla="*/ 647497 w 4635500"/>
              <a:gd name="connsiteY2" fmla="*/ 6727241 h 6858000"/>
              <a:gd name="connsiteX3" fmla="*/ 149911 w 4635500"/>
              <a:gd name="connsiteY3" fmla="*/ 6727241 h 6858000"/>
              <a:gd name="connsiteX4" fmla="*/ 232588 w 4635500"/>
              <a:gd name="connsiteY4" fmla="*/ 6809918 h 6858000"/>
              <a:gd name="connsiteX5" fmla="*/ 314960 w 4635500"/>
              <a:gd name="connsiteY5" fmla="*/ 6727241 h 6858000"/>
              <a:gd name="connsiteX6" fmla="*/ 397637 w 4635500"/>
              <a:gd name="connsiteY6" fmla="*/ 6642659 h 6858000"/>
              <a:gd name="connsiteX7" fmla="*/ 314960 w 4635500"/>
              <a:gd name="connsiteY7" fmla="*/ 6725336 h 6858000"/>
              <a:gd name="connsiteX8" fmla="*/ 398780 w 4635500"/>
              <a:gd name="connsiteY8" fmla="*/ 6725336 h 6858000"/>
              <a:gd name="connsiteX9" fmla="*/ 481762 w 4635500"/>
              <a:gd name="connsiteY9" fmla="*/ 6725336 h 6858000"/>
              <a:gd name="connsiteX10" fmla="*/ 399085 w 4635500"/>
              <a:gd name="connsiteY10" fmla="*/ 6642659 h 6858000"/>
              <a:gd name="connsiteX11" fmla="*/ 729580 w 4635500"/>
              <a:gd name="connsiteY11" fmla="*/ 6642225 h 6858000"/>
              <a:gd name="connsiteX12" fmla="*/ 647497 w 4635500"/>
              <a:gd name="connsiteY12" fmla="*/ 6725336 h 6858000"/>
              <a:gd name="connsiteX13" fmla="*/ 811708 w 4635500"/>
              <a:gd name="connsiteY13" fmla="*/ 6725336 h 6858000"/>
              <a:gd name="connsiteX14" fmla="*/ 811708 w 4635500"/>
              <a:gd name="connsiteY14" fmla="*/ 6712077 h 6858000"/>
              <a:gd name="connsiteX15" fmla="*/ 729580 w 4635500"/>
              <a:gd name="connsiteY15" fmla="*/ 6642225 h 6858000"/>
              <a:gd name="connsiteX16" fmla="*/ 482143 w 4635500"/>
              <a:gd name="connsiteY16" fmla="*/ 6553657 h 6858000"/>
              <a:gd name="connsiteX17" fmla="*/ 564820 w 4635500"/>
              <a:gd name="connsiteY17" fmla="*/ 6636334 h 6858000"/>
              <a:gd name="connsiteX18" fmla="*/ 647497 w 4635500"/>
              <a:gd name="connsiteY18" fmla="*/ 6553657 h 6858000"/>
              <a:gd name="connsiteX19" fmla="*/ 149911 w 4635500"/>
              <a:gd name="connsiteY19" fmla="*/ 6553657 h 6858000"/>
              <a:gd name="connsiteX20" fmla="*/ 232588 w 4635500"/>
              <a:gd name="connsiteY20" fmla="*/ 6636334 h 6858000"/>
              <a:gd name="connsiteX21" fmla="*/ 314960 w 4635500"/>
              <a:gd name="connsiteY21" fmla="*/ 6553657 h 6858000"/>
              <a:gd name="connsiteX22" fmla="*/ 398018 w 4635500"/>
              <a:gd name="connsiteY22" fmla="*/ 6469990 h 6858000"/>
              <a:gd name="connsiteX23" fmla="*/ 315341 w 4635500"/>
              <a:gd name="connsiteY23" fmla="*/ 6552667 h 6858000"/>
              <a:gd name="connsiteX24" fmla="*/ 482143 w 4635500"/>
              <a:gd name="connsiteY24" fmla="*/ 6552667 h 6858000"/>
              <a:gd name="connsiteX25" fmla="*/ 399466 w 4635500"/>
              <a:gd name="connsiteY25" fmla="*/ 6469990 h 6858000"/>
              <a:gd name="connsiteX26" fmla="*/ 729580 w 4635500"/>
              <a:gd name="connsiteY26" fmla="*/ 6469556 h 6858000"/>
              <a:gd name="connsiteX27" fmla="*/ 647497 w 4635500"/>
              <a:gd name="connsiteY27" fmla="*/ 6552667 h 6858000"/>
              <a:gd name="connsiteX28" fmla="*/ 811708 w 4635500"/>
              <a:gd name="connsiteY28" fmla="*/ 6552667 h 6858000"/>
              <a:gd name="connsiteX29" fmla="*/ 811708 w 4635500"/>
              <a:gd name="connsiteY29" fmla="*/ 6539408 h 6858000"/>
              <a:gd name="connsiteX30" fmla="*/ 729580 w 4635500"/>
              <a:gd name="connsiteY30" fmla="*/ 6469556 h 6858000"/>
              <a:gd name="connsiteX31" fmla="*/ 481838 w 4635500"/>
              <a:gd name="connsiteY31" fmla="*/ 6380988 h 6858000"/>
              <a:gd name="connsiteX32" fmla="*/ 564515 w 4635500"/>
              <a:gd name="connsiteY32" fmla="*/ 6463665 h 6858000"/>
              <a:gd name="connsiteX33" fmla="*/ 564820 w 4635500"/>
              <a:gd name="connsiteY33" fmla="*/ 6463665 h 6858000"/>
              <a:gd name="connsiteX34" fmla="*/ 647192 w 4635500"/>
              <a:gd name="connsiteY34" fmla="*/ 6380988 h 6858000"/>
              <a:gd name="connsiteX35" fmla="*/ 149911 w 4635500"/>
              <a:gd name="connsiteY35" fmla="*/ 6380988 h 6858000"/>
              <a:gd name="connsiteX36" fmla="*/ 232588 w 4635500"/>
              <a:gd name="connsiteY36" fmla="*/ 6463665 h 6858000"/>
              <a:gd name="connsiteX37" fmla="*/ 315265 w 4635500"/>
              <a:gd name="connsiteY37" fmla="*/ 6380988 h 6858000"/>
              <a:gd name="connsiteX38" fmla="*/ 398018 w 4635500"/>
              <a:gd name="connsiteY38" fmla="*/ 6296406 h 6858000"/>
              <a:gd name="connsiteX39" fmla="*/ 315341 w 4635500"/>
              <a:gd name="connsiteY39" fmla="*/ 6379083 h 6858000"/>
              <a:gd name="connsiteX40" fmla="*/ 480695 w 4635500"/>
              <a:gd name="connsiteY40" fmla="*/ 6379083 h 6858000"/>
              <a:gd name="connsiteX41" fmla="*/ 482143 w 4635500"/>
              <a:gd name="connsiteY41" fmla="*/ 6379083 h 6858000"/>
              <a:gd name="connsiteX42" fmla="*/ 399466 w 4635500"/>
              <a:gd name="connsiteY42" fmla="*/ 6296406 h 6858000"/>
              <a:gd name="connsiteX43" fmla="*/ 729580 w 4635500"/>
              <a:gd name="connsiteY43" fmla="*/ 6295972 h 6858000"/>
              <a:gd name="connsiteX44" fmla="*/ 647497 w 4635500"/>
              <a:gd name="connsiteY44" fmla="*/ 6379083 h 6858000"/>
              <a:gd name="connsiteX45" fmla="*/ 811708 w 4635500"/>
              <a:gd name="connsiteY45" fmla="*/ 6379083 h 6858000"/>
              <a:gd name="connsiteX46" fmla="*/ 811708 w 4635500"/>
              <a:gd name="connsiteY46" fmla="*/ 6365824 h 6858000"/>
              <a:gd name="connsiteX47" fmla="*/ 729580 w 4635500"/>
              <a:gd name="connsiteY47" fmla="*/ 6295972 h 6858000"/>
              <a:gd name="connsiteX48" fmla="*/ 481838 w 4635500"/>
              <a:gd name="connsiteY48" fmla="*/ 6207405 h 6858000"/>
              <a:gd name="connsiteX49" fmla="*/ 564515 w 4635500"/>
              <a:gd name="connsiteY49" fmla="*/ 6290081 h 6858000"/>
              <a:gd name="connsiteX50" fmla="*/ 564820 w 4635500"/>
              <a:gd name="connsiteY50" fmla="*/ 6290081 h 6858000"/>
              <a:gd name="connsiteX51" fmla="*/ 647192 w 4635500"/>
              <a:gd name="connsiteY51" fmla="*/ 6207405 h 6858000"/>
              <a:gd name="connsiteX52" fmla="*/ 149911 w 4635500"/>
              <a:gd name="connsiteY52" fmla="*/ 6207405 h 6858000"/>
              <a:gd name="connsiteX53" fmla="*/ 232588 w 4635500"/>
              <a:gd name="connsiteY53" fmla="*/ 6290081 h 6858000"/>
              <a:gd name="connsiteX54" fmla="*/ 314960 w 4635500"/>
              <a:gd name="connsiteY54" fmla="*/ 6207405 h 6858000"/>
              <a:gd name="connsiteX55" fmla="*/ 398018 w 4635500"/>
              <a:gd name="connsiteY55" fmla="*/ 6122823 h 6858000"/>
              <a:gd name="connsiteX56" fmla="*/ 315341 w 4635500"/>
              <a:gd name="connsiteY56" fmla="*/ 6205500 h 6858000"/>
              <a:gd name="connsiteX57" fmla="*/ 480695 w 4635500"/>
              <a:gd name="connsiteY57" fmla="*/ 6205500 h 6858000"/>
              <a:gd name="connsiteX58" fmla="*/ 482143 w 4635500"/>
              <a:gd name="connsiteY58" fmla="*/ 6205500 h 6858000"/>
              <a:gd name="connsiteX59" fmla="*/ 399466 w 4635500"/>
              <a:gd name="connsiteY59" fmla="*/ 6122823 h 6858000"/>
              <a:gd name="connsiteX60" fmla="*/ 729580 w 4635500"/>
              <a:gd name="connsiteY60" fmla="*/ 6122388 h 6858000"/>
              <a:gd name="connsiteX61" fmla="*/ 647497 w 4635500"/>
              <a:gd name="connsiteY61" fmla="*/ 6205500 h 6858000"/>
              <a:gd name="connsiteX62" fmla="*/ 811708 w 4635500"/>
              <a:gd name="connsiteY62" fmla="*/ 6205500 h 6858000"/>
              <a:gd name="connsiteX63" fmla="*/ 811708 w 4635500"/>
              <a:gd name="connsiteY63" fmla="*/ 6192241 h 6858000"/>
              <a:gd name="connsiteX64" fmla="*/ 729580 w 4635500"/>
              <a:gd name="connsiteY64" fmla="*/ 6122388 h 6858000"/>
              <a:gd name="connsiteX65" fmla="*/ 481838 w 4635500"/>
              <a:gd name="connsiteY65" fmla="*/ 6033821 h 6858000"/>
              <a:gd name="connsiteX66" fmla="*/ 564515 w 4635500"/>
              <a:gd name="connsiteY66" fmla="*/ 6116498 h 6858000"/>
              <a:gd name="connsiteX67" fmla="*/ 564820 w 4635500"/>
              <a:gd name="connsiteY67" fmla="*/ 6116498 h 6858000"/>
              <a:gd name="connsiteX68" fmla="*/ 647192 w 4635500"/>
              <a:gd name="connsiteY68" fmla="*/ 6033821 h 6858000"/>
              <a:gd name="connsiteX69" fmla="*/ 149911 w 4635500"/>
              <a:gd name="connsiteY69" fmla="*/ 6033821 h 6858000"/>
              <a:gd name="connsiteX70" fmla="*/ 232588 w 4635500"/>
              <a:gd name="connsiteY70" fmla="*/ 6116498 h 6858000"/>
              <a:gd name="connsiteX71" fmla="*/ 314960 w 4635500"/>
              <a:gd name="connsiteY71" fmla="*/ 6033821 h 6858000"/>
              <a:gd name="connsiteX72" fmla="*/ 398018 w 4635500"/>
              <a:gd name="connsiteY72" fmla="*/ 5949239 h 6858000"/>
              <a:gd name="connsiteX73" fmla="*/ 315341 w 4635500"/>
              <a:gd name="connsiteY73" fmla="*/ 6031916 h 6858000"/>
              <a:gd name="connsiteX74" fmla="*/ 480695 w 4635500"/>
              <a:gd name="connsiteY74" fmla="*/ 6031916 h 6858000"/>
              <a:gd name="connsiteX75" fmla="*/ 482143 w 4635500"/>
              <a:gd name="connsiteY75" fmla="*/ 6031916 h 6858000"/>
              <a:gd name="connsiteX76" fmla="*/ 399466 w 4635500"/>
              <a:gd name="connsiteY76" fmla="*/ 5949239 h 6858000"/>
              <a:gd name="connsiteX77" fmla="*/ 729580 w 4635500"/>
              <a:gd name="connsiteY77" fmla="*/ 5948805 h 6858000"/>
              <a:gd name="connsiteX78" fmla="*/ 647497 w 4635500"/>
              <a:gd name="connsiteY78" fmla="*/ 6031916 h 6858000"/>
              <a:gd name="connsiteX79" fmla="*/ 811708 w 4635500"/>
              <a:gd name="connsiteY79" fmla="*/ 6031916 h 6858000"/>
              <a:gd name="connsiteX80" fmla="*/ 811708 w 4635500"/>
              <a:gd name="connsiteY80" fmla="*/ 6018657 h 6858000"/>
              <a:gd name="connsiteX81" fmla="*/ 729580 w 4635500"/>
              <a:gd name="connsiteY81" fmla="*/ 5948805 h 6858000"/>
              <a:gd name="connsiteX82" fmla="*/ 481838 w 4635500"/>
              <a:gd name="connsiteY82" fmla="*/ 5860237 h 6858000"/>
              <a:gd name="connsiteX83" fmla="*/ 564515 w 4635500"/>
              <a:gd name="connsiteY83" fmla="*/ 5942914 h 6858000"/>
              <a:gd name="connsiteX84" fmla="*/ 564820 w 4635500"/>
              <a:gd name="connsiteY84" fmla="*/ 5942914 h 6858000"/>
              <a:gd name="connsiteX85" fmla="*/ 647192 w 4635500"/>
              <a:gd name="connsiteY85" fmla="*/ 5860237 h 6858000"/>
              <a:gd name="connsiteX86" fmla="*/ 149911 w 4635500"/>
              <a:gd name="connsiteY86" fmla="*/ 5860237 h 6858000"/>
              <a:gd name="connsiteX87" fmla="*/ 232588 w 4635500"/>
              <a:gd name="connsiteY87" fmla="*/ 5942914 h 6858000"/>
              <a:gd name="connsiteX88" fmla="*/ 314960 w 4635500"/>
              <a:gd name="connsiteY88" fmla="*/ 5860237 h 6858000"/>
              <a:gd name="connsiteX89" fmla="*/ 398018 w 4635500"/>
              <a:gd name="connsiteY89" fmla="*/ 5776570 h 6858000"/>
              <a:gd name="connsiteX90" fmla="*/ 315341 w 4635500"/>
              <a:gd name="connsiteY90" fmla="*/ 5859247 h 6858000"/>
              <a:gd name="connsiteX91" fmla="*/ 482143 w 4635500"/>
              <a:gd name="connsiteY91" fmla="*/ 5859247 h 6858000"/>
              <a:gd name="connsiteX92" fmla="*/ 399466 w 4635500"/>
              <a:gd name="connsiteY92" fmla="*/ 5776570 h 6858000"/>
              <a:gd name="connsiteX93" fmla="*/ 729580 w 4635500"/>
              <a:gd name="connsiteY93" fmla="*/ 5776136 h 6858000"/>
              <a:gd name="connsiteX94" fmla="*/ 647497 w 4635500"/>
              <a:gd name="connsiteY94" fmla="*/ 5859247 h 6858000"/>
              <a:gd name="connsiteX95" fmla="*/ 811708 w 4635500"/>
              <a:gd name="connsiteY95" fmla="*/ 5859247 h 6858000"/>
              <a:gd name="connsiteX96" fmla="*/ 811708 w 4635500"/>
              <a:gd name="connsiteY96" fmla="*/ 5845988 h 6858000"/>
              <a:gd name="connsiteX97" fmla="*/ 729580 w 4635500"/>
              <a:gd name="connsiteY97" fmla="*/ 5776136 h 6858000"/>
              <a:gd name="connsiteX98" fmla="*/ 481838 w 4635500"/>
              <a:gd name="connsiteY98" fmla="*/ 5687568 h 6858000"/>
              <a:gd name="connsiteX99" fmla="*/ 564515 w 4635500"/>
              <a:gd name="connsiteY99" fmla="*/ 5770245 h 6858000"/>
              <a:gd name="connsiteX100" fmla="*/ 564820 w 4635500"/>
              <a:gd name="connsiteY100" fmla="*/ 5770245 h 6858000"/>
              <a:gd name="connsiteX101" fmla="*/ 647192 w 4635500"/>
              <a:gd name="connsiteY101" fmla="*/ 5687568 h 6858000"/>
              <a:gd name="connsiteX102" fmla="*/ 149911 w 4635500"/>
              <a:gd name="connsiteY102" fmla="*/ 5687340 h 6858000"/>
              <a:gd name="connsiteX103" fmla="*/ 232588 w 4635500"/>
              <a:gd name="connsiteY103" fmla="*/ 5770016 h 6858000"/>
              <a:gd name="connsiteX104" fmla="*/ 315265 w 4635500"/>
              <a:gd name="connsiteY104" fmla="*/ 5687340 h 6858000"/>
              <a:gd name="connsiteX105" fmla="*/ 398018 w 4635500"/>
              <a:gd name="connsiteY105" fmla="*/ 5602986 h 6858000"/>
              <a:gd name="connsiteX106" fmla="*/ 315341 w 4635500"/>
              <a:gd name="connsiteY106" fmla="*/ 5685663 h 6858000"/>
              <a:gd name="connsiteX107" fmla="*/ 480695 w 4635500"/>
              <a:gd name="connsiteY107" fmla="*/ 5685663 h 6858000"/>
              <a:gd name="connsiteX108" fmla="*/ 482143 w 4635500"/>
              <a:gd name="connsiteY108" fmla="*/ 5685663 h 6858000"/>
              <a:gd name="connsiteX109" fmla="*/ 399466 w 4635500"/>
              <a:gd name="connsiteY109" fmla="*/ 5602986 h 6858000"/>
              <a:gd name="connsiteX110" fmla="*/ 729580 w 4635500"/>
              <a:gd name="connsiteY110" fmla="*/ 5602552 h 6858000"/>
              <a:gd name="connsiteX111" fmla="*/ 647497 w 4635500"/>
              <a:gd name="connsiteY111" fmla="*/ 5685663 h 6858000"/>
              <a:gd name="connsiteX112" fmla="*/ 811708 w 4635500"/>
              <a:gd name="connsiteY112" fmla="*/ 5685663 h 6858000"/>
              <a:gd name="connsiteX113" fmla="*/ 811708 w 4635500"/>
              <a:gd name="connsiteY113" fmla="*/ 5672404 h 6858000"/>
              <a:gd name="connsiteX114" fmla="*/ 729580 w 4635500"/>
              <a:gd name="connsiteY114" fmla="*/ 5602552 h 6858000"/>
              <a:gd name="connsiteX115" fmla="*/ 481838 w 4635500"/>
              <a:gd name="connsiteY115" fmla="*/ 5513985 h 6858000"/>
              <a:gd name="connsiteX116" fmla="*/ 564515 w 4635500"/>
              <a:gd name="connsiteY116" fmla="*/ 5596661 h 6858000"/>
              <a:gd name="connsiteX117" fmla="*/ 564820 w 4635500"/>
              <a:gd name="connsiteY117" fmla="*/ 5596661 h 6858000"/>
              <a:gd name="connsiteX118" fmla="*/ 647192 w 4635500"/>
              <a:gd name="connsiteY118" fmla="*/ 5513985 h 6858000"/>
              <a:gd name="connsiteX119" fmla="*/ 149911 w 4635500"/>
              <a:gd name="connsiteY119" fmla="*/ 5513756 h 6858000"/>
              <a:gd name="connsiteX120" fmla="*/ 232588 w 4635500"/>
              <a:gd name="connsiteY120" fmla="*/ 5596433 h 6858000"/>
              <a:gd name="connsiteX121" fmla="*/ 232588 w 4635500"/>
              <a:gd name="connsiteY121" fmla="*/ 5596661 h 6858000"/>
              <a:gd name="connsiteX122" fmla="*/ 314960 w 4635500"/>
              <a:gd name="connsiteY122" fmla="*/ 5513756 h 6858000"/>
              <a:gd name="connsiteX123" fmla="*/ 398018 w 4635500"/>
              <a:gd name="connsiteY123" fmla="*/ 5429403 h 6858000"/>
              <a:gd name="connsiteX124" fmla="*/ 315341 w 4635500"/>
              <a:gd name="connsiteY124" fmla="*/ 5512080 h 6858000"/>
              <a:gd name="connsiteX125" fmla="*/ 480695 w 4635500"/>
              <a:gd name="connsiteY125" fmla="*/ 5512080 h 6858000"/>
              <a:gd name="connsiteX126" fmla="*/ 482143 w 4635500"/>
              <a:gd name="connsiteY126" fmla="*/ 5512080 h 6858000"/>
              <a:gd name="connsiteX127" fmla="*/ 399466 w 4635500"/>
              <a:gd name="connsiteY127" fmla="*/ 5429403 h 6858000"/>
              <a:gd name="connsiteX128" fmla="*/ 729580 w 4635500"/>
              <a:gd name="connsiteY128" fmla="*/ 5428968 h 6858000"/>
              <a:gd name="connsiteX129" fmla="*/ 647497 w 4635500"/>
              <a:gd name="connsiteY129" fmla="*/ 5512080 h 6858000"/>
              <a:gd name="connsiteX130" fmla="*/ 811708 w 4635500"/>
              <a:gd name="connsiteY130" fmla="*/ 5512080 h 6858000"/>
              <a:gd name="connsiteX131" fmla="*/ 811708 w 4635500"/>
              <a:gd name="connsiteY131" fmla="*/ 5498821 h 6858000"/>
              <a:gd name="connsiteX132" fmla="*/ 729580 w 4635500"/>
              <a:gd name="connsiteY132" fmla="*/ 5428968 h 6858000"/>
              <a:gd name="connsiteX133" fmla="*/ 481838 w 4635500"/>
              <a:gd name="connsiteY133" fmla="*/ 5340401 h 6858000"/>
              <a:gd name="connsiteX134" fmla="*/ 564515 w 4635500"/>
              <a:gd name="connsiteY134" fmla="*/ 5423078 h 6858000"/>
              <a:gd name="connsiteX135" fmla="*/ 564820 w 4635500"/>
              <a:gd name="connsiteY135" fmla="*/ 5423078 h 6858000"/>
              <a:gd name="connsiteX136" fmla="*/ 647192 w 4635500"/>
              <a:gd name="connsiteY136" fmla="*/ 5340401 h 6858000"/>
              <a:gd name="connsiteX137" fmla="*/ 149606 w 4635500"/>
              <a:gd name="connsiteY137" fmla="*/ 5340401 h 6858000"/>
              <a:gd name="connsiteX138" fmla="*/ 232283 w 4635500"/>
              <a:gd name="connsiteY138" fmla="*/ 5423078 h 6858000"/>
              <a:gd name="connsiteX139" fmla="*/ 314960 w 4635500"/>
              <a:gd name="connsiteY139" fmla="*/ 5340401 h 6858000"/>
              <a:gd name="connsiteX140" fmla="*/ 398018 w 4635500"/>
              <a:gd name="connsiteY140" fmla="*/ 5255819 h 6858000"/>
              <a:gd name="connsiteX141" fmla="*/ 315341 w 4635500"/>
              <a:gd name="connsiteY141" fmla="*/ 5338496 h 6858000"/>
              <a:gd name="connsiteX142" fmla="*/ 480695 w 4635500"/>
              <a:gd name="connsiteY142" fmla="*/ 5338496 h 6858000"/>
              <a:gd name="connsiteX143" fmla="*/ 482143 w 4635500"/>
              <a:gd name="connsiteY143" fmla="*/ 5338496 h 6858000"/>
              <a:gd name="connsiteX144" fmla="*/ 399466 w 4635500"/>
              <a:gd name="connsiteY144" fmla="*/ 5255819 h 6858000"/>
              <a:gd name="connsiteX145" fmla="*/ 729580 w 4635500"/>
              <a:gd name="connsiteY145" fmla="*/ 5255385 h 6858000"/>
              <a:gd name="connsiteX146" fmla="*/ 647497 w 4635500"/>
              <a:gd name="connsiteY146" fmla="*/ 5338496 h 6858000"/>
              <a:gd name="connsiteX147" fmla="*/ 811708 w 4635500"/>
              <a:gd name="connsiteY147" fmla="*/ 5338496 h 6858000"/>
              <a:gd name="connsiteX148" fmla="*/ 811708 w 4635500"/>
              <a:gd name="connsiteY148" fmla="*/ 5325237 h 6858000"/>
              <a:gd name="connsiteX149" fmla="*/ 729580 w 4635500"/>
              <a:gd name="connsiteY149" fmla="*/ 5255385 h 6858000"/>
              <a:gd name="connsiteX150" fmla="*/ 481838 w 4635500"/>
              <a:gd name="connsiteY150" fmla="*/ 5166817 h 6858000"/>
              <a:gd name="connsiteX151" fmla="*/ 564515 w 4635500"/>
              <a:gd name="connsiteY151" fmla="*/ 5249494 h 6858000"/>
              <a:gd name="connsiteX152" fmla="*/ 564820 w 4635500"/>
              <a:gd name="connsiteY152" fmla="*/ 5249494 h 6858000"/>
              <a:gd name="connsiteX153" fmla="*/ 647192 w 4635500"/>
              <a:gd name="connsiteY153" fmla="*/ 5166817 h 6858000"/>
              <a:gd name="connsiteX154" fmla="*/ 149606 w 4635500"/>
              <a:gd name="connsiteY154" fmla="*/ 5166817 h 6858000"/>
              <a:gd name="connsiteX155" fmla="*/ 232283 w 4635500"/>
              <a:gd name="connsiteY155" fmla="*/ 5249494 h 6858000"/>
              <a:gd name="connsiteX156" fmla="*/ 314960 w 4635500"/>
              <a:gd name="connsiteY156" fmla="*/ 5166817 h 6858000"/>
              <a:gd name="connsiteX157" fmla="*/ 398018 w 4635500"/>
              <a:gd name="connsiteY157" fmla="*/ 5083150 h 6858000"/>
              <a:gd name="connsiteX158" fmla="*/ 315341 w 4635500"/>
              <a:gd name="connsiteY158" fmla="*/ 5165827 h 6858000"/>
              <a:gd name="connsiteX159" fmla="*/ 482143 w 4635500"/>
              <a:gd name="connsiteY159" fmla="*/ 5165827 h 6858000"/>
              <a:gd name="connsiteX160" fmla="*/ 399466 w 4635500"/>
              <a:gd name="connsiteY160" fmla="*/ 5083150 h 6858000"/>
              <a:gd name="connsiteX161" fmla="*/ 729580 w 4635500"/>
              <a:gd name="connsiteY161" fmla="*/ 5082716 h 6858000"/>
              <a:gd name="connsiteX162" fmla="*/ 647497 w 4635500"/>
              <a:gd name="connsiteY162" fmla="*/ 5165827 h 6858000"/>
              <a:gd name="connsiteX163" fmla="*/ 811708 w 4635500"/>
              <a:gd name="connsiteY163" fmla="*/ 5165827 h 6858000"/>
              <a:gd name="connsiteX164" fmla="*/ 811708 w 4635500"/>
              <a:gd name="connsiteY164" fmla="*/ 5152568 h 6858000"/>
              <a:gd name="connsiteX165" fmla="*/ 729580 w 4635500"/>
              <a:gd name="connsiteY165" fmla="*/ 5082716 h 6858000"/>
              <a:gd name="connsiteX166" fmla="*/ 481838 w 4635500"/>
              <a:gd name="connsiteY166" fmla="*/ 4994148 h 6858000"/>
              <a:gd name="connsiteX167" fmla="*/ 564515 w 4635500"/>
              <a:gd name="connsiteY167" fmla="*/ 5076825 h 6858000"/>
              <a:gd name="connsiteX168" fmla="*/ 564820 w 4635500"/>
              <a:gd name="connsiteY168" fmla="*/ 5076825 h 6858000"/>
              <a:gd name="connsiteX169" fmla="*/ 647192 w 4635500"/>
              <a:gd name="connsiteY169" fmla="*/ 4994148 h 6858000"/>
              <a:gd name="connsiteX170" fmla="*/ 149911 w 4635500"/>
              <a:gd name="connsiteY170" fmla="*/ 4993920 h 6858000"/>
              <a:gd name="connsiteX171" fmla="*/ 232588 w 4635500"/>
              <a:gd name="connsiteY171" fmla="*/ 5076596 h 6858000"/>
              <a:gd name="connsiteX172" fmla="*/ 315265 w 4635500"/>
              <a:gd name="connsiteY172" fmla="*/ 4993920 h 6858000"/>
              <a:gd name="connsiteX173" fmla="*/ 398018 w 4635500"/>
              <a:gd name="connsiteY173" fmla="*/ 4909566 h 6858000"/>
              <a:gd name="connsiteX174" fmla="*/ 315341 w 4635500"/>
              <a:gd name="connsiteY174" fmla="*/ 4992243 h 6858000"/>
              <a:gd name="connsiteX175" fmla="*/ 480695 w 4635500"/>
              <a:gd name="connsiteY175" fmla="*/ 4992243 h 6858000"/>
              <a:gd name="connsiteX176" fmla="*/ 482143 w 4635500"/>
              <a:gd name="connsiteY176" fmla="*/ 4992243 h 6858000"/>
              <a:gd name="connsiteX177" fmla="*/ 399466 w 4635500"/>
              <a:gd name="connsiteY177" fmla="*/ 4909566 h 6858000"/>
              <a:gd name="connsiteX178" fmla="*/ 729580 w 4635500"/>
              <a:gd name="connsiteY178" fmla="*/ 4909132 h 6858000"/>
              <a:gd name="connsiteX179" fmla="*/ 647497 w 4635500"/>
              <a:gd name="connsiteY179" fmla="*/ 4992243 h 6858000"/>
              <a:gd name="connsiteX180" fmla="*/ 811708 w 4635500"/>
              <a:gd name="connsiteY180" fmla="*/ 4992243 h 6858000"/>
              <a:gd name="connsiteX181" fmla="*/ 811708 w 4635500"/>
              <a:gd name="connsiteY181" fmla="*/ 4978984 h 6858000"/>
              <a:gd name="connsiteX182" fmla="*/ 729580 w 4635500"/>
              <a:gd name="connsiteY182" fmla="*/ 4909132 h 6858000"/>
              <a:gd name="connsiteX183" fmla="*/ 481838 w 4635500"/>
              <a:gd name="connsiteY183" fmla="*/ 4820565 h 6858000"/>
              <a:gd name="connsiteX184" fmla="*/ 564515 w 4635500"/>
              <a:gd name="connsiteY184" fmla="*/ 4903241 h 6858000"/>
              <a:gd name="connsiteX185" fmla="*/ 564820 w 4635500"/>
              <a:gd name="connsiteY185" fmla="*/ 4903241 h 6858000"/>
              <a:gd name="connsiteX186" fmla="*/ 647192 w 4635500"/>
              <a:gd name="connsiteY186" fmla="*/ 4820565 h 6858000"/>
              <a:gd name="connsiteX187" fmla="*/ 149911 w 4635500"/>
              <a:gd name="connsiteY187" fmla="*/ 4820336 h 6858000"/>
              <a:gd name="connsiteX188" fmla="*/ 232588 w 4635500"/>
              <a:gd name="connsiteY188" fmla="*/ 4903013 h 6858000"/>
              <a:gd name="connsiteX189" fmla="*/ 232588 w 4635500"/>
              <a:gd name="connsiteY189" fmla="*/ 4903241 h 6858000"/>
              <a:gd name="connsiteX190" fmla="*/ 314960 w 4635500"/>
              <a:gd name="connsiteY190" fmla="*/ 4820336 h 6858000"/>
              <a:gd name="connsiteX191" fmla="*/ 398018 w 4635500"/>
              <a:gd name="connsiteY191" fmla="*/ 4735983 h 6858000"/>
              <a:gd name="connsiteX192" fmla="*/ 315341 w 4635500"/>
              <a:gd name="connsiteY192" fmla="*/ 4818660 h 6858000"/>
              <a:gd name="connsiteX193" fmla="*/ 480695 w 4635500"/>
              <a:gd name="connsiteY193" fmla="*/ 4818660 h 6858000"/>
              <a:gd name="connsiteX194" fmla="*/ 482143 w 4635500"/>
              <a:gd name="connsiteY194" fmla="*/ 4818660 h 6858000"/>
              <a:gd name="connsiteX195" fmla="*/ 399466 w 4635500"/>
              <a:gd name="connsiteY195" fmla="*/ 4735983 h 6858000"/>
              <a:gd name="connsiteX196" fmla="*/ 729580 w 4635500"/>
              <a:gd name="connsiteY196" fmla="*/ 4735548 h 6858000"/>
              <a:gd name="connsiteX197" fmla="*/ 647497 w 4635500"/>
              <a:gd name="connsiteY197" fmla="*/ 4818660 h 6858000"/>
              <a:gd name="connsiteX198" fmla="*/ 811708 w 4635500"/>
              <a:gd name="connsiteY198" fmla="*/ 4818660 h 6858000"/>
              <a:gd name="connsiteX199" fmla="*/ 811708 w 4635500"/>
              <a:gd name="connsiteY199" fmla="*/ 4805401 h 6858000"/>
              <a:gd name="connsiteX200" fmla="*/ 729580 w 4635500"/>
              <a:gd name="connsiteY200" fmla="*/ 4735548 h 6858000"/>
              <a:gd name="connsiteX201" fmla="*/ 481838 w 4635500"/>
              <a:gd name="connsiteY201" fmla="*/ 4646981 h 6858000"/>
              <a:gd name="connsiteX202" fmla="*/ 564515 w 4635500"/>
              <a:gd name="connsiteY202" fmla="*/ 4729658 h 6858000"/>
              <a:gd name="connsiteX203" fmla="*/ 564820 w 4635500"/>
              <a:gd name="connsiteY203" fmla="*/ 4729658 h 6858000"/>
              <a:gd name="connsiteX204" fmla="*/ 647192 w 4635500"/>
              <a:gd name="connsiteY204" fmla="*/ 4646981 h 6858000"/>
              <a:gd name="connsiteX205" fmla="*/ 149606 w 4635500"/>
              <a:gd name="connsiteY205" fmla="*/ 4646981 h 6858000"/>
              <a:gd name="connsiteX206" fmla="*/ 232283 w 4635500"/>
              <a:gd name="connsiteY206" fmla="*/ 4729658 h 6858000"/>
              <a:gd name="connsiteX207" fmla="*/ 314960 w 4635500"/>
              <a:gd name="connsiteY207" fmla="*/ 4646981 h 6858000"/>
              <a:gd name="connsiteX208" fmla="*/ 398018 w 4635500"/>
              <a:gd name="connsiteY208" fmla="*/ 4562399 h 6858000"/>
              <a:gd name="connsiteX209" fmla="*/ 315341 w 4635500"/>
              <a:gd name="connsiteY209" fmla="*/ 4645076 h 6858000"/>
              <a:gd name="connsiteX210" fmla="*/ 480695 w 4635500"/>
              <a:gd name="connsiteY210" fmla="*/ 4645076 h 6858000"/>
              <a:gd name="connsiteX211" fmla="*/ 482143 w 4635500"/>
              <a:gd name="connsiteY211" fmla="*/ 4645076 h 6858000"/>
              <a:gd name="connsiteX212" fmla="*/ 399466 w 4635500"/>
              <a:gd name="connsiteY212" fmla="*/ 4562399 h 6858000"/>
              <a:gd name="connsiteX213" fmla="*/ 729580 w 4635500"/>
              <a:gd name="connsiteY213" fmla="*/ 4561965 h 6858000"/>
              <a:gd name="connsiteX214" fmla="*/ 647497 w 4635500"/>
              <a:gd name="connsiteY214" fmla="*/ 4645076 h 6858000"/>
              <a:gd name="connsiteX215" fmla="*/ 811708 w 4635500"/>
              <a:gd name="connsiteY215" fmla="*/ 4645076 h 6858000"/>
              <a:gd name="connsiteX216" fmla="*/ 811708 w 4635500"/>
              <a:gd name="connsiteY216" fmla="*/ 4631817 h 6858000"/>
              <a:gd name="connsiteX217" fmla="*/ 729580 w 4635500"/>
              <a:gd name="connsiteY217" fmla="*/ 4561965 h 6858000"/>
              <a:gd name="connsiteX218" fmla="*/ 481838 w 4635500"/>
              <a:gd name="connsiteY218" fmla="*/ 4473397 h 6858000"/>
              <a:gd name="connsiteX219" fmla="*/ 564515 w 4635500"/>
              <a:gd name="connsiteY219" fmla="*/ 4556074 h 6858000"/>
              <a:gd name="connsiteX220" fmla="*/ 564820 w 4635500"/>
              <a:gd name="connsiteY220" fmla="*/ 4556074 h 6858000"/>
              <a:gd name="connsiteX221" fmla="*/ 647192 w 4635500"/>
              <a:gd name="connsiteY221" fmla="*/ 4473397 h 6858000"/>
              <a:gd name="connsiteX222" fmla="*/ 149606 w 4635500"/>
              <a:gd name="connsiteY222" fmla="*/ 4473397 h 6858000"/>
              <a:gd name="connsiteX223" fmla="*/ 232283 w 4635500"/>
              <a:gd name="connsiteY223" fmla="*/ 4556074 h 6858000"/>
              <a:gd name="connsiteX224" fmla="*/ 314960 w 4635500"/>
              <a:gd name="connsiteY224" fmla="*/ 4473397 h 6858000"/>
              <a:gd name="connsiteX225" fmla="*/ 398018 w 4635500"/>
              <a:gd name="connsiteY225" fmla="*/ 4389730 h 6858000"/>
              <a:gd name="connsiteX226" fmla="*/ 315341 w 4635500"/>
              <a:gd name="connsiteY226" fmla="*/ 4472407 h 6858000"/>
              <a:gd name="connsiteX227" fmla="*/ 482143 w 4635500"/>
              <a:gd name="connsiteY227" fmla="*/ 4472407 h 6858000"/>
              <a:gd name="connsiteX228" fmla="*/ 399466 w 4635500"/>
              <a:gd name="connsiteY228" fmla="*/ 4389730 h 6858000"/>
              <a:gd name="connsiteX229" fmla="*/ 729580 w 4635500"/>
              <a:gd name="connsiteY229" fmla="*/ 4389296 h 6858000"/>
              <a:gd name="connsiteX230" fmla="*/ 647497 w 4635500"/>
              <a:gd name="connsiteY230" fmla="*/ 4472407 h 6858000"/>
              <a:gd name="connsiteX231" fmla="*/ 811708 w 4635500"/>
              <a:gd name="connsiteY231" fmla="*/ 4472407 h 6858000"/>
              <a:gd name="connsiteX232" fmla="*/ 811708 w 4635500"/>
              <a:gd name="connsiteY232" fmla="*/ 4459148 h 6858000"/>
              <a:gd name="connsiteX233" fmla="*/ 729580 w 4635500"/>
              <a:gd name="connsiteY233" fmla="*/ 4389296 h 6858000"/>
              <a:gd name="connsiteX234" fmla="*/ 481838 w 4635500"/>
              <a:gd name="connsiteY234" fmla="*/ 4300728 h 6858000"/>
              <a:gd name="connsiteX235" fmla="*/ 564515 w 4635500"/>
              <a:gd name="connsiteY235" fmla="*/ 4383405 h 6858000"/>
              <a:gd name="connsiteX236" fmla="*/ 564820 w 4635500"/>
              <a:gd name="connsiteY236" fmla="*/ 4383405 h 6858000"/>
              <a:gd name="connsiteX237" fmla="*/ 647192 w 4635500"/>
              <a:gd name="connsiteY237" fmla="*/ 4300728 h 6858000"/>
              <a:gd name="connsiteX238" fmla="*/ 149911 w 4635500"/>
              <a:gd name="connsiteY238" fmla="*/ 4300500 h 6858000"/>
              <a:gd name="connsiteX239" fmla="*/ 232588 w 4635500"/>
              <a:gd name="connsiteY239" fmla="*/ 4383176 h 6858000"/>
              <a:gd name="connsiteX240" fmla="*/ 315265 w 4635500"/>
              <a:gd name="connsiteY240" fmla="*/ 4300500 h 6858000"/>
              <a:gd name="connsiteX241" fmla="*/ 398018 w 4635500"/>
              <a:gd name="connsiteY241" fmla="*/ 4216146 h 6858000"/>
              <a:gd name="connsiteX242" fmla="*/ 315341 w 4635500"/>
              <a:gd name="connsiteY242" fmla="*/ 4298823 h 6858000"/>
              <a:gd name="connsiteX243" fmla="*/ 480695 w 4635500"/>
              <a:gd name="connsiteY243" fmla="*/ 4298823 h 6858000"/>
              <a:gd name="connsiteX244" fmla="*/ 482143 w 4635500"/>
              <a:gd name="connsiteY244" fmla="*/ 4298823 h 6858000"/>
              <a:gd name="connsiteX245" fmla="*/ 399466 w 4635500"/>
              <a:gd name="connsiteY245" fmla="*/ 4216146 h 6858000"/>
              <a:gd name="connsiteX246" fmla="*/ 729580 w 4635500"/>
              <a:gd name="connsiteY246" fmla="*/ 4215712 h 6858000"/>
              <a:gd name="connsiteX247" fmla="*/ 647497 w 4635500"/>
              <a:gd name="connsiteY247" fmla="*/ 4298823 h 6858000"/>
              <a:gd name="connsiteX248" fmla="*/ 811708 w 4635500"/>
              <a:gd name="connsiteY248" fmla="*/ 4298823 h 6858000"/>
              <a:gd name="connsiteX249" fmla="*/ 811708 w 4635500"/>
              <a:gd name="connsiteY249" fmla="*/ 4285564 h 6858000"/>
              <a:gd name="connsiteX250" fmla="*/ 729580 w 4635500"/>
              <a:gd name="connsiteY250" fmla="*/ 4215712 h 6858000"/>
              <a:gd name="connsiteX251" fmla="*/ 481838 w 4635500"/>
              <a:gd name="connsiteY251" fmla="*/ 4127144 h 6858000"/>
              <a:gd name="connsiteX252" fmla="*/ 564515 w 4635500"/>
              <a:gd name="connsiteY252" fmla="*/ 4209821 h 6858000"/>
              <a:gd name="connsiteX253" fmla="*/ 564820 w 4635500"/>
              <a:gd name="connsiteY253" fmla="*/ 4209821 h 6858000"/>
              <a:gd name="connsiteX254" fmla="*/ 647192 w 4635500"/>
              <a:gd name="connsiteY254" fmla="*/ 4127144 h 6858000"/>
              <a:gd name="connsiteX255" fmla="*/ 149911 w 4635500"/>
              <a:gd name="connsiteY255" fmla="*/ 4126916 h 6858000"/>
              <a:gd name="connsiteX256" fmla="*/ 232588 w 4635500"/>
              <a:gd name="connsiteY256" fmla="*/ 4209593 h 6858000"/>
              <a:gd name="connsiteX257" fmla="*/ 232588 w 4635500"/>
              <a:gd name="connsiteY257" fmla="*/ 4209821 h 6858000"/>
              <a:gd name="connsiteX258" fmla="*/ 314960 w 4635500"/>
              <a:gd name="connsiteY258" fmla="*/ 4126916 h 6858000"/>
              <a:gd name="connsiteX259" fmla="*/ 398018 w 4635500"/>
              <a:gd name="connsiteY259" fmla="*/ 4042563 h 6858000"/>
              <a:gd name="connsiteX260" fmla="*/ 315341 w 4635500"/>
              <a:gd name="connsiteY260" fmla="*/ 4125239 h 6858000"/>
              <a:gd name="connsiteX261" fmla="*/ 480695 w 4635500"/>
              <a:gd name="connsiteY261" fmla="*/ 4125239 h 6858000"/>
              <a:gd name="connsiteX262" fmla="*/ 482143 w 4635500"/>
              <a:gd name="connsiteY262" fmla="*/ 4125239 h 6858000"/>
              <a:gd name="connsiteX263" fmla="*/ 399466 w 4635500"/>
              <a:gd name="connsiteY263" fmla="*/ 4042563 h 6858000"/>
              <a:gd name="connsiteX264" fmla="*/ 729580 w 4635500"/>
              <a:gd name="connsiteY264" fmla="*/ 4042128 h 6858000"/>
              <a:gd name="connsiteX265" fmla="*/ 647497 w 4635500"/>
              <a:gd name="connsiteY265" fmla="*/ 4125239 h 6858000"/>
              <a:gd name="connsiteX266" fmla="*/ 811708 w 4635500"/>
              <a:gd name="connsiteY266" fmla="*/ 4125239 h 6858000"/>
              <a:gd name="connsiteX267" fmla="*/ 811708 w 4635500"/>
              <a:gd name="connsiteY267" fmla="*/ 4111981 h 6858000"/>
              <a:gd name="connsiteX268" fmla="*/ 729580 w 4635500"/>
              <a:gd name="connsiteY268" fmla="*/ 4042128 h 6858000"/>
              <a:gd name="connsiteX269" fmla="*/ 481838 w 4635500"/>
              <a:gd name="connsiteY269" fmla="*/ 3953561 h 6858000"/>
              <a:gd name="connsiteX270" fmla="*/ 564515 w 4635500"/>
              <a:gd name="connsiteY270" fmla="*/ 4036238 h 6858000"/>
              <a:gd name="connsiteX271" fmla="*/ 564820 w 4635500"/>
              <a:gd name="connsiteY271" fmla="*/ 4036238 h 6858000"/>
              <a:gd name="connsiteX272" fmla="*/ 647192 w 4635500"/>
              <a:gd name="connsiteY272" fmla="*/ 3953561 h 6858000"/>
              <a:gd name="connsiteX273" fmla="*/ 149606 w 4635500"/>
              <a:gd name="connsiteY273" fmla="*/ 3953561 h 6858000"/>
              <a:gd name="connsiteX274" fmla="*/ 232283 w 4635500"/>
              <a:gd name="connsiteY274" fmla="*/ 4036238 h 6858000"/>
              <a:gd name="connsiteX275" fmla="*/ 314960 w 4635500"/>
              <a:gd name="connsiteY275" fmla="*/ 3953561 h 6858000"/>
              <a:gd name="connsiteX276" fmla="*/ 398018 w 4635500"/>
              <a:gd name="connsiteY276" fmla="*/ 3868979 h 6858000"/>
              <a:gd name="connsiteX277" fmla="*/ 315341 w 4635500"/>
              <a:gd name="connsiteY277" fmla="*/ 3951656 h 6858000"/>
              <a:gd name="connsiteX278" fmla="*/ 480695 w 4635500"/>
              <a:gd name="connsiteY278" fmla="*/ 3951656 h 6858000"/>
              <a:gd name="connsiteX279" fmla="*/ 482143 w 4635500"/>
              <a:gd name="connsiteY279" fmla="*/ 3951656 h 6858000"/>
              <a:gd name="connsiteX280" fmla="*/ 399466 w 4635500"/>
              <a:gd name="connsiteY280" fmla="*/ 3868979 h 6858000"/>
              <a:gd name="connsiteX281" fmla="*/ 729580 w 4635500"/>
              <a:gd name="connsiteY281" fmla="*/ 3868545 h 6858000"/>
              <a:gd name="connsiteX282" fmla="*/ 647497 w 4635500"/>
              <a:gd name="connsiteY282" fmla="*/ 3951656 h 6858000"/>
              <a:gd name="connsiteX283" fmla="*/ 811708 w 4635500"/>
              <a:gd name="connsiteY283" fmla="*/ 3951656 h 6858000"/>
              <a:gd name="connsiteX284" fmla="*/ 811708 w 4635500"/>
              <a:gd name="connsiteY284" fmla="*/ 3938397 h 6858000"/>
              <a:gd name="connsiteX285" fmla="*/ 729580 w 4635500"/>
              <a:gd name="connsiteY285" fmla="*/ 3868545 h 6858000"/>
              <a:gd name="connsiteX286" fmla="*/ 481838 w 4635500"/>
              <a:gd name="connsiteY286" fmla="*/ 3779977 h 6858000"/>
              <a:gd name="connsiteX287" fmla="*/ 564515 w 4635500"/>
              <a:gd name="connsiteY287" fmla="*/ 3862654 h 6858000"/>
              <a:gd name="connsiteX288" fmla="*/ 564820 w 4635500"/>
              <a:gd name="connsiteY288" fmla="*/ 3862654 h 6858000"/>
              <a:gd name="connsiteX289" fmla="*/ 647192 w 4635500"/>
              <a:gd name="connsiteY289" fmla="*/ 3779977 h 6858000"/>
              <a:gd name="connsiteX290" fmla="*/ 149606 w 4635500"/>
              <a:gd name="connsiteY290" fmla="*/ 3779977 h 6858000"/>
              <a:gd name="connsiteX291" fmla="*/ 232283 w 4635500"/>
              <a:gd name="connsiteY291" fmla="*/ 3862654 h 6858000"/>
              <a:gd name="connsiteX292" fmla="*/ 314960 w 4635500"/>
              <a:gd name="connsiteY292" fmla="*/ 3779977 h 6858000"/>
              <a:gd name="connsiteX293" fmla="*/ 398018 w 4635500"/>
              <a:gd name="connsiteY293" fmla="*/ 3696310 h 6858000"/>
              <a:gd name="connsiteX294" fmla="*/ 315341 w 4635500"/>
              <a:gd name="connsiteY294" fmla="*/ 3778987 h 6858000"/>
              <a:gd name="connsiteX295" fmla="*/ 482143 w 4635500"/>
              <a:gd name="connsiteY295" fmla="*/ 3778987 h 6858000"/>
              <a:gd name="connsiteX296" fmla="*/ 399466 w 4635500"/>
              <a:gd name="connsiteY296" fmla="*/ 3696310 h 6858000"/>
              <a:gd name="connsiteX297" fmla="*/ 729580 w 4635500"/>
              <a:gd name="connsiteY297" fmla="*/ 3695875 h 6858000"/>
              <a:gd name="connsiteX298" fmla="*/ 647497 w 4635500"/>
              <a:gd name="connsiteY298" fmla="*/ 3778987 h 6858000"/>
              <a:gd name="connsiteX299" fmla="*/ 811708 w 4635500"/>
              <a:gd name="connsiteY299" fmla="*/ 3778987 h 6858000"/>
              <a:gd name="connsiteX300" fmla="*/ 811708 w 4635500"/>
              <a:gd name="connsiteY300" fmla="*/ 3765728 h 6858000"/>
              <a:gd name="connsiteX301" fmla="*/ 729580 w 4635500"/>
              <a:gd name="connsiteY301" fmla="*/ 3695875 h 6858000"/>
              <a:gd name="connsiteX302" fmla="*/ 481838 w 4635500"/>
              <a:gd name="connsiteY302" fmla="*/ 3607308 h 6858000"/>
              <a:gd name="connsiteX303" fmla="*/ 564515 w 4635500"/>
              <a:gd name="connsiteY303" fmla="*/ 3689985 h 6858000"/>
              <a:gd name="connsiteX304" fmla="*/ 564820 w 4635500"/>
              <a:gd name="connsiteY304" fmla="*/ 3689985 h 6858000"/>
              <a:gd name="connsiteX305" fmla="*/ 647192 w 4635500"/>
              <a:gd name="connsiteY305" fmla="*/ 3607308 h 6858000"/>
              <a:gd name="connsiteX306" fmla="*/ 149911 w 4635500"/>
              <a:gd name="connsiteY306" fmla="*/ 3607079 h 6858000"/>
              <a:gd name="connsiteX307" fmla="*/ 232588 w 4635500"/>
              <a:gd name="connsiteY307" fmla="*/ 3689757 h 6858000"/>
              <a:gd name="connsiteX308" fmla="*/ 315265 w 4635500"/>
              <a:gd name="connsiteY308" fmla="*/ 3607079 h 6858000"/>
              <a:gd name="connsiteX309" fmla="*/ 398018 w 4635500"/>
              <a:gd name="connsiteY309" fmla="*/ 3522726 h 6858000"/>
              <a:gd name="connsiteX310" fmla="*/ 315341 w 4635500"/>
              <a:gd name="connsiteY310" fmla="*/ 3605403 h 6858000"/>
              <a:gd name="connsiteX311" fmla="*/ 480695 w 4635500"/>
              <a:gd name="connsiteY311" fmla="*/ 3605403 h 6858000"/>
              <a:gd name="connsiteX312" fmla="*/ 482143 w 4635500"/>
              <a:gd name="connsiteY312" fmla="*/ 3605403 h 6858000"/>
              <a:gd name="connsiteX313" fmla="*/ 399466 w 4635500"/>
              <a:gd name="connsiteY313" fmla="*/ 3522726 h 6858000"/>
              <a:gd name="connsiteX314" fmla="*/ 729580 w 4635500"/>
              <a:gd name="connsiteY314" fmla="*/ 3522292 h 6858000"/>
              <a:gd name="connsiteX315" fmla="*/ 647497 w 4635500"/>
              <a:gd name="connsiteY315" fmla="*/ 3605403 h 6858000"/>
              <a:gd name="connsiteX316" fmla="*/ 811708 w 4635500"/>
              <a:gd name="connsiteY316" fmla="*/ 3605403 h 6858000"/>
              <a:gd name="connsiteX317" fmla="*/ 811708 w 4635500"/>
              <a:gd name="connsiteY317" fmla="*/ 3592144 h 6858000"/>
              <a:gd name="connsiteX318" fmla="*/ 729580 w 4635500"/>
              <a:gd name="connsiteY318" fmla="*/ 3522292 h 6858000"/>
              <a:gd name="connsiteX319" fmla="*/ 481838 w 4635500"/>
              <a:gd name="connsiteY319" fmla="*/ 3433724 h 6858000"/>
              <a:gd name="connsiteX320" fmla="*/ 564515 w 4635500"/>
              <a:gd name="connsiteY320" fmla="*/ 3516402 h 6858000"/>
              <a:gd name="connsiteX321" fmla="*/ 564820 w 4635500"/>
              <a:gd name="connsiteY321" fmla="*/ 3516402 h 6858000"/>
              <a:gd name="connsiteX322" fmla="*/ 647192 w 4635500"/>
              <a:gd name="connsiteY322" fmla="*/ 3433724 h 6858000"/>
              <a:gd name="connsiteX323" fmla="*/ 149911 w 4635500"/>
              <a:gd name="connsiteY323" fmla="*/ 3433496 h 6858000"/>
              <a:gd name="connsiteX324" fmla="*/ 232588 w 4635500"/>
              <a:gd name="connsiteY324" fmla="*/ 3516173 h 6858000"/>
              <a:gd name="connsiteX325" fmla="*/ 232588 w 4635500"/>
              <a:gd name="connsiteY325" fmla="*/ 3516402 h 6858000"/>
              <a:gd name="connsiteX326" fmla="*/ 314960 w 4635500"/>
              <a:gd name="connsiteY326" fmla="*/ 3433496 h 6858000"/>
              <a:gd name="connsiteX327" fmla="*/ 398018 w 4635500"/>
              <a:gd name="connsiteY327" fmla="*/ 3349142 h 6858000"/>
              <a:gd name="connsiteX328" fmla="*/ 315341 w 4635500"/>
              <a:gd name="connsiteY328" fmla="*/ 3431819 h 6858000"/>
              <a:gd name="connsiteX329" fmla="*/ 480695 w 4635500"/>
              <a:gd name="connsiteY329" fmla="*/ 3431819 h 6858000"/>
              <a:gd name="connsiteX330" fmla="*/ 482143 w 4635500"/>
              <a:gd name="connsiteY330" fmla="*/ 3431819 h 6858000"/>
              <a:gd name="connsiteX331" fmla="*/ 399466 w 4635500"/>
              <a:gd name="connsiteY331" fmla="*/ 3349142 h 6858000"/>
              <a:gd name="connsiteX332" fmla="*/ 729580 w 4635500"/>
              <a:gd name="connsiteY332" fmla="*/ 3348708 h 6858000"/>
              <a:gd name="connsiteX333" fmla="*/ 647497 w 4635500"/>
              <a:gd name="connsiteY333" fmla="*/ 3431819 h 6858000"/>
              <a:gd name="connsiteX334" fmla="*/ 811708 w 4635500"/>
              <a:gd name="connsiteY334" fmla="*/ 3431819 h 6858000"/>
              <a:gd name="connsiteX335" fmla="*/ 811708 w 4635500"/>
              <a:gd name="connsiteY335" fmla="*/ 3418561 h 6858000"/>
              <a:gd name="connsiteX336" fmla="*/ 729580 w 4635500"/>
              <a:gd name="connsiteY336" fmla="*/ 3348708 h 6858000"/>
              <a:gd name="connsiteX337" fmla="*/ 481838 w 4635500"/>
              <a:gd name="connsiteY337" fmla="*/ 3260141 h 6858000"/>
              <a:gd name="connsiteX338" fmla="*/ 564515 w 4635500"/>
              <a:gd name="connsiteY338" fmla="*/ 3342818 h 6858000"/>
              <a:gd name="connsiteX339" fmla="*/ 564820 w 4635500"/>
              <a:gd name="connsiteY339" fmla="*/ 3342818 h 6858000"/>
              <a:gd name="connsiteX340" fmla="*/ 647192 w 4635500"/>
              <a:gd name="connsiteY340" fmla="*/ 3260141 h 6858000"/>
              <a:gd name="connsiteX341" fmla="*/ 149606 w 4635500"/>
              <a:gd name="connsiteY341" fmla="*/ 3260141 h 6858000"/>
              <a:gd name="connsiteX342" fmla="*/ 232283 w 4635500"/>
              <a:gd name="connsiteY342" fmla="*/ 3342818 h 6858000"/>
              <a:gd name="connsiteX343" fmla="*/ 314960 w 4635500"/>
              <a:gd name="connsiteY343" fmla="*/ 3260141 h 6858000"/>
              <a:gd name="connsiteX344" fmla="*/ 398018 w 4635500"/>
              <a:gd name="connsiteY344" fmla="*/ 3175559 h 6858000"/>
              <a:gd name="connsiteX345" fmla="*/ 315341 w 4635500"/>
              <a:gd name="connsiteY345" fmla="*/ 3258236 h 6858000"/>
              <a:gd name="connsiteX346" fmla="*/ 480695 w 4635500"/>
              <a:gd name="connsiteY346" fmla="*/ 3258236 h 6858000"/>
              <a:gd name="connsiteX347" fmla="*/ 482143 w 4635500"/>
              <a:gd name="connsiteY347" fmla="*/ 3258236 h 6858000"/>
              <a:gd name="connsiteX348" fmla="*/ 399466 w 4635500"/>
              <a:gd name="connsiteY348" fmla="*/ 3175559 h 6858000"/>
              <a:gd name="connsiteX349" fmla="*/ 729580 w 4635500"/>
              <a:gd name="connsiteY349" fmla="*/ 3175125 h 6858000"/>
              <a:gd name="connsiteX350" fmla="*/ 647497 w 4635500"/>
              <a:gd name="connsiteY350" fmla="*/ 3258236 h 6858000"/>
              <a:gd name="connsiteX351" fmla="*/ 811708 w 4635500"/>
              <a:gd name="connsiteY351" fmla="*/ 3258236 h 6858000"/>
              <a:gd name="connsiteX352" fmla="*/ 811708 w 4635500"/>
              <a:gd name="connsiteY352" fmla="*/ 3244977 h 6858000"/>
              <a:gd name="connsiteX353" fmla="*/ 729580 w 4635500"/>
              <a:gd name="connsiteY353" fmla="*/ 3175125 h 6858000"/>
              <a:gd name="connsiteX354" fmla="*/ 481838 w 4635500"/>
              <a:gd name="connsiteY354" fmla="*/ 3086557 h 6858000"/>
              <a:gd name="connsiteX355" fmla="*/ 564515 w 4635500"/>
              <a:gd name="connsiteY355" fmla="*/ 3169234 h 6858000"/>
              <a:gd name="connsiteX356" fmla="*/ 564820 w 4635500"/>
              <a:gd name="connsiteY356" fmla="*/ 3169234 h 6858000"/>
              <a:gd name="connsiteX357" fmla="*/ 647192 w 4635500"/>
              <a:gd name="connsiteY357" fmla="*/ 3086557 h 6858000"/>
              <a:gd name="connsiteX358" fmla="*/ 149606 w 4635500"/>
              <a:gd name="connsiteY358" fmla="*/ 3086557 h 6858000"/>
              <a:gd name="connsiteX359" fmla="*/ 232283 w 4635500"/>
              <a:gd name="connsiteY359" fmla="*/ 3169234 h 6858000"/>
              <a:gd name="connsiteX360" fmla="*/ 314960 w 4635500"/>
              <a:gd name="connsiteY360" fmla="*/ 3086557 h 6858000"/>
              <a:gd name="connsiteX361" fmla="*/ 398018 w 4635500"/>
              <a:gd name="connsiteY361" fmla="*/ 3002890 h 6858000"/>
              <a:gd name="connsiteX362" fmla="*/ 315341 w 4635500"/>
              <a:gd name="connsiteY362" fmla="*/ 3085567 h 6858000"/>
              <a:gd name="connsiteX363" fmla="*/ 482143 w 4635500"/>
              <a:gd name="connsiteY363" fmla="*/ 3085567 h 6858000"/>
              <a:gd name="connsiteX364" fmla="*/ 399466 w 4635500"/>
              <a:gd name="connsiteY364" fmla="*/ 3002890 h 6858000"/>
              <a:gd name="connsiteX365" fmla="*/ 729580 w 4635500"/>
              <a:gd name="connsiteY365" fmla="*/ 3002455 h 6858000"/>
              <a:gd name="connsiteX366" fmla="*/ 647497 w 4635500"/>
              <a:gd name="connsiteY366" fmla="*/ 3085567 h 6858000"/>
              <a:gd name="connsiteX367" fmla="*/ 811708 w 4635500"/>
              <a:gd name="connsiteY367" fmla="*/ 3085567 h 6858000"/>
              <a:gd name="connsiteX368" fmla="*/ 811708 w 4635500"/>
              <a:gd name="connsiteY368" fmla="*/ 3072308 h 6858000"/>
              <a:gd name="connsiteX369" fmla="*/ 729580 w 4635500"/>
              <a:gd name="connsiteY369" fmla="*/ 3002455 h 6858000"/>
              <a:gd name="connsiteX370" fmla="*/ 481838 w 4635500"/>
              <a:gd name="connsiteY370" fmla="*/ 2913888 h 6858000"/>
              <a:gd name="connsiteX371" fmla="*/ 564515 w 4635500"/>
              <a:gd name="connsiteY371" fmla="*/ 2996565 h 6858000"/>
              <a:gd name="connsiteX372" fmla="*/ 564820 w 4635500"/>
              <a:gd name="connsiteY372" fmla="*/ 2996565 h 6858000"/>
              <a:gd name="connsiteX373" fmla="*/ 647192 w 4635500"/>
              <a:gd name="connsiteY373" fmla="*/ 2913888 h 6858000"/>
              <a:gd name="connsiteX374" fmla="*/ 149911 w 4635500"/>
              <a:gd name="connsiteY374" fmla="*/ 2913659 h 6858000"/>
              <a:gd name="connsiteX375" fmla="*/ 232588 w 4635500"/>
              <a:gd name="connsiteY375" fmla="*/ 2996337 h 6858000"/>
              <a:gd name="connsiteX376" fmla="*/ 315265 w 4635500"/>
              <a:gd name="connsiteY376" fmla="*/ 2913659 h 6858000"/>
              <a:gd name="connsiteX377" fmla="*/ 398018 w 4635500"/>
              <a:gd name="connsiteY377" fmla="*/ 2829306 h 6858000"/>
              <a:gd name="connsiteX378" fmla="*/ 315341 w 4635500"/>
              <a:gd name="connsiteY378" fmla="*/ 2911983 h 6858000"/>
              <a:gd name="connsiteX379" fmla="*/ 480695 w 4635500"/>
              <a:gd name="connsiteY379" fmla="*/ 2911983 h 6858000"/>
              <a:gd name="connsiteX380" fmla="*/ 482143 w 4635500"/>
              <a:gd name="connsiteY380" fmla="*/ 2911983 h 6858000"/>
              <a:gd name="connsiteX381" fmla="*/ 399466 w 4635500"/>
              <a:gd name="connsiteY381" fmla="*/ 2829306 h 6858000"/>
              <a:gd name="connsiteX382" fmla="*/ 729580 w 4635500"/>
              <a:gd name="connsiteY382" fmla="*/ 2828872 h 6858000"/>
              <a:gd name="connsiteX383" fmla="*/ 647497 w 4635500"/>
              <a:gd name="connsiteY383" fmla="*/ 2911983 h 6858000"/>
              <a:gd name="connsiteX384" fmla="*/ 811708 w 4635500"/>
              <a:gd name="connsiteY384" fmla="*/ 2911983 h 6858000"/>
              <a:gd name="connsiteX385" fmla="*/ 811708 w 4635500"/>
              <a:gd name="connsiteY385" fmla="*/ 2898724 h 6858000"/>
              <a:gd name="connsiteX386" fmla="*/ 729580 w 4635500"/>
              <a:gd name="connsiteY386" fmla="*/ 2828872 h 6858000"/>
              <a:gd name="connsiteX387" fmla="*/ 481838 w 4635500"/>
              <a:gd name="connsiteY387" fmla="*/ 2740304 h 6858000"/>
              <a:gd name="connsiteX388" fmla="*/ 564515 w 4635500"/>
              <a:gd name="connsiteY388" fmla="*/ 2822982 h 6858000"/>
              <a:gd name="connsiteX389" fmla="*/ 564820 w 4635500"/>
              <a:gd name="connsiteY389" fmla="*/ 2822982 h 6858000"/>
              <a:gd name="connsiteX390" fmla="*/ 647192 w 4635500"/>
              <a:gd name="connsiteY390" fmla="*/ 2740304 h 6858000"/>
              <a:gd name="connsiteX391" fmla="*/ 149911 w 4635500"/>
              <a:gd name="connsiteY391" fmla="*/ 2740076 h 6858000"/>
              <a:gd name="connsiteX392" fmla="*/ 232588 w 4635500"/>
              <a:gd name="connsiteY392" fmla="*/ 2822753 h 6858000"/>
              <a:gd name="connsiteX393" fmla="*/ 232588 w 4635500"/>
              <a:gd name="connsiteY393" fmla="*/ 2822982 h 6858000"/>
              <a:gd name="connsiteX394" fmla="*/ 314960 w 4635500"/>
              <a:gd name="connsiteY394" fmla="*/ 2740076 h 6858000"/>
              <a:gd name="connsiteX395" fmla="*/ 398018 w 4635500"/>
              <a:gd name="connsiteY395" fmla="*/ 2655722 h 6858000"/>
              <a:gd name="connsiteX396" fmla="*/ 315341 w 4635500"/>
              <a:gd name="connsiteY396" fmla="*/ 2738399 h 6858000"/>
              <a:gd name="connsiteX397" fmla="*/ 480695 w 4635500"/>
              <a:gd name="connsiteY397" fmla="*/ 2738399 h 6858000"/>
              <a:gd name="connsiteX398" fmla="*/ 482143 w 4635500"/>
              <a:gd name="connsiteY398" fmla="*/ 2738399 h 6858000"/>
              <a:gd name="connsiteX399" fmla="*/ 399466 w 4635500"/>
              <a:gd name="connsiteY399" fmla="*/ 2655722 h 6858000"/>
              <a:gd name="connsiteX400" fmla="*/ 729580 w 4635500"/>
              <a:gd name="connsiteY400" fmla="*/ 2655288 h 6858000"/>
              <a:gd name="connsiteX401" fmla="*/ 647497 w 4635500"/>
              <a:gd name="connsiteY401" fmla="*/ 2738399 h 6858000"/>
              <a:gd name="connsiteX402" fmla="*/ 811708 w 4635500"/>
              <a:gd name="connsiteY402" fmla="*/ 2738399 h 6858000"/>
              <a:gd name="connsiteX403" fmla="*/ 811708 w 4635500"/>
              <a:gd name="connsiteY403" fmla="*/ 2725141 h 6858000"/>
              <a:gd name="connsiteX404" fmla="*/ 729580 w 4635500"/>
              <a:gd name="connsiteY404" fmla="*/ 2655288 h 6858000"/>
              <a:gd name="connsiteX405" fmla="*/ 481838 w 4635500"/>
              <a:gd name="connsiteY405" fmla="*/ 2566721 h 6858000"/>
              <a:gd name="connsiteX406" fmla="*/ 564515 w 4635500"/>
              <a:gd name="connsiteY406" fmla="*/ 2649398 h 6858000"/>
              <a:gd name="connsiteX407" fmla="*/ 564820 w 4635500"/>
              <a:gd name="connsiteY407" fmla="*/ 2649398 h 6858000"/>
              <a:gd name="connsiteX408" fmla="*/ 647192 w 4635500"/>
              <a:gd name="connsiteY408" fmla="*/ 2566721 h 6858000"/>
              <a:gd name="connsiteX409" fmla="*/ 149606 w 4635500"/>
              <a:gd name="connsiteY409" fmla="*/ 2566721 h 6858000"/>
              <a:gd name="connsiteX410" fmla="*/ 232283 w 4635500"/>
              <a:gd name="connsiteY410" fmla="*/ 2649398 h 6858000"/>
              <a:gd name="connsiteX411" fmla="*/ 314960 w 4635500"/>
              <a:gd name="connsiteY411" fmla="*/ 2566721 h 6858000"/>
              <a:gd name="connsiteX412" fmla="*/ 398018 w 4635500"/>
              <a:gd name="connsiteY412" fmla="*/ 2482139 h 6858000"/>
              <a:gd name="connsiteX413" fmla="*/ 315341 w 4635500"/>
              <a:gd name="connsiteY413" fmla="*/ 2564816 h 6858000"/>
              <a:gd name="connsiteX414" fmla="*/ 480695 w 4635500"/>
              <a:gd name="connsiteY414" fmla="*/ 2564816 h 6858000"/>
              <a:gd name="connsiteX415" fmla="*/ 482143 w 4635500"/>
              <a:gd name="connsiteY415" fmla="*/ 2564816 h 6858000"/>
              <a:gd name="connsiteX416" fmla="*/ 399466 w 4635500"/>
              <a:gd name="connsiteY416" fmla="*/ 2482139 h 6858000"/>
              <a:gd name="connsiteX417" fmla="*/ 729580 w 4635500"/>
              <a:gd name="connsiteY417" fmla="*/ 2481705 h 6858000"/>
              <a:gd name="connsiteX418" fmla="*/ 647497 w 4635500"/>
              <a:gd name="connsiteY418" fmla="*/ 2564816 h 6858000"/>
              <a:gd name="connsiteX419" fmla="*/ 811708 w 4635500"/>
              <a:gd name="connsiteY419" fmla="*/ 2564816 h 6858000"/>
              <a:gd name="connsiteX420" fmla="*/ 811708 w 4635500"/>
              <a:gd name="connsiteY420" fmla="*/ 2551557 h 6858000"/>
              <a:gd name="connsiteX421" fmla="*/ 729580 w 4635500"/>
              <a:gd name="connsiteY421" fmla="*/ 2481705 h 6858000"/>
              <a:gd name="connsiteX422" fmla="*/ 481838 w 4635500"/>
              <a:gd name="connsiteY422" fmla="*/ 2393137 h 6858000"/>
              <a:gd name="connsiteX423" fmla="*/ 564515 w 4635500"/>
              <a:gd name="connsiteY423" fmla="*/ 2475814 h 6858000"/>
              <a:gd name="connsiteX424" fmla="*/ 564820 w 4635500"/>
              <a:gd name="connsiteY424" fmla="*/ 2475814 h 6858000"/>
              <a:gd name="connsiteX425" fmla="*/ 647192 w 4635500"/>
              <a:gd name="connsiteY425" fmla="*/ 2393137 h 6858000"/>
              <a:gd name="connsiteX426" fmla="*/ 149606 w 4635500"/>
              <a:gd name="connsiteY426" fmla="*/ 2393137 h 6858000"/>
              <a:gd name="connsiteX427" fmla="*/ 232283 w 4635500"/>
              <a:gd name="connsiteY427" fmla="*/ 2475814 h 6858000"/>
              <a:gd name="connsiteX428" fmla="*/ 314960 w 4635500"/>
              <a:gd name="connsiteY428" fmla="*/ 2393137 h 6858000"/>
              <a:gd name="connsiteX429" fmla="*/ 398018 w 4635500"/>
              <a:gd name="connsiteY429" fmla="*/ 2309470 h 6858000"/>
              <a:gd name="connsiteX430" fmla="*/ 315341 w 4635500"/>
              <a:gd name="connsiteY430" fmla="*/ 2392147 h 6858000"/>
              <a:gd name="connsiteX431" fmla="*/ 482143 w 4635500"/>
              <a:gd name="connsiteY431" fmla="*/ 2392147 h 6858000"/>
              <a:gd name="connsiteX432" fmla="*/ 399466 w 4635500"/>
              <a:gd name="connsiteY432" fmla="*/ 2309470 h 6858000"/>
              <a:gd name="connsiteX433" fmla="*/ 729580 w 4635500"/>
              <a:gd name="connsiteY433" fmla="*/ 2309035 h 6858000"/>
              <a:gd name="connsiteX434" fmla="*/ 647497 w 4635500"/>
              <a:gd name="connsiteY434" fmla="*/ 2392147 h 6858000"/>
              <a:gd name="connsiteX435" fmla="*/ 811708 w 4635500"/>
              <a:gd name="connsiteY435" fmla="*/ 2392147 h 6858000"/>
              <a:gd name="connsiteX436" fmla="*/ 811708 w 4635500"/>
              <a:gd name="connsiteY436" fmla="*/ 2378888 h 6858000"/>
              <a:gd name="connsiteX437" fmla="*/ 729580 w 4635500"/>
              <a:gd name="connsiteY437" fmla="*/ 2309035 h 6858000"/>
              <a:gd name="connsiteX438" fmla="*/ 481838 w 4635500"/>
              <a:gd name="connsiteY438" fmla="*/ 2220468 h 6858000"/>
              <a:gd name="connsiteX439" fmla="*/ 564515 w 4635500"/>
              <a:gd name="connsiteY439" fmla="*/ 2303145 h 6858000"/>
              <a:gd name="connsiteX440" fmla="*/ 564820 w 4635500"/>
              <a:gd name="connsiteY440" fmla="*/ 2303145 h 6858000"/>
              <a:gd name="connsiteX441" fmla="*/ 647192 w 4635500"/>
              <a:gd name="connsiteY441" fmla="*/ 2220468 h 6858000"/>
              <a:gd name="connsiteX442" fmla="*/ 149911 w 4635500"/>
              <a:gd name="connsiteY442" fmla="*/ 2220239 h 6858000"/>
              <a:gd name="connsiteX443" fmla="*/ 232588 w 4635500"/>
              <a:gd name="connsiteY443" fmla="*/ 2302917 h 6858000"/>
              <a:gd name="connsiteX444" fmla="*/ 315265 w 4635500"/>
              <a:gd name="connsiteY444" fmla="*/ 2220239 h 6858000"/>
              <a:gd name="connsiteX445" fmla="*/ 398018 w 4635500"/>
              <a:gd name="connsiteY445" fmla="*/ 2135886 h 6858000"/>
              <a:gd name="connsiteX446" fmla="*/ 315341 w 4635500"/>
              <a:gd name="connsiteY446" fmla="*/ 2218563 h 6858000"/>
              <a:gd name="connsiteX447" fmla="*/ 480695 w 4635500"/>
              <a:gd name="connsiteY447" fmla="*/ 2218563 h 6858000"/>
              <a:gd name="connsiteX448" fmla="*/ 482143 w 4635500"/>
              <a:gd name="connsiteY448" fmla="*/ 2218563 h 6858000"/>
              <a:gd name="connsiteX449" fmla="*/ 399466 w 4635500"/>
              <a:gd name="connsiteY449" fmla="*/ 2135886 h 6858000"/>
              <a:gd name="connsiteX450" fmla="*/ 729580 w 4635500"/>
              <a:gd name="connsiteY450" fmla="*/ 2135452 h 6858000"/>
              <a:gd name="connsiteX451" fmla="*/ 647497 w 4635500"/>
              <a:gd name="connsiteY451" fmla="*/ 2218563 h 6858000"/>
              <a:gd name="connsiteX452" fmla="*/ 811708 w 4635500"/>
              <a:gd name="connsiteY452" fmla="*/ 2218563 h 6858000"/>
              <a:gd name="connsiteX453" fmla="*/ 811708 w 4635500"/>
              <a:gd name="connsiteY453" fmla="*/ 2205304 h 6858000"/>
              <a:gd name="connsiteX454" fmla="*/ 729580 w 4635500"/>
              <a:gd name="connsiteY454" fmla="*/ 2135452 h 6858000"/>
              <a:gd name="connsiteX455" fmla="*/ 481838 w 4635500"/>
              <a:gd name="connsiteY455" fmla="*/ 2046884 h 6858000"/>
              <a:gd name="connsiteX456" fmla="*/ 564515 w 4635500"/>
              <a:gd name="connsiteY456" fmla="*/ 2129562 h 6858000"/>
              <a:gd name="connsiteX457" fmla="*/ 564820 w 4635500"/>
              <a:gd name="connsiteY457" fmla="*/ 2129562 h 6858000"/>
              <a:gd name="connsiteX458" fmla="*/ 647192 w 4635500"/>
              <a:gd name="connsiteY458" fmla="*/ 2046884 h 6858000"/>
              <a:gd name="connsiteX459" fmla="*/ 149911 w 4635500"/>
              <a:gd name="connsiteY459" fmla="*/ 2046656 h 6858000"/>
              <a:gd name="connsiteX460" fmla="*/ 232588 w 4635500"/>
              <a:gd name="connsiteY460" fmla="*/ 2129333 h 6858000"/>
              <a:gd name="connsiteX461" fmla="*/ 232588 w 4635500"/>
              <a:gd name="connsiteY461" fmla="*/ 2129562 h 6858000"/>
              <a:gd name="connsiteX462" fmla="*/ 314960 w 4635500"/>
              <a:gd name="connsiteY462" fmla="*/ 2046656 h 6858000"/>
              <a:gd name="connsiteX463" fmla="*/ 398018 w 4635500"/>
              <a:gd name="connsiteY463" fmla="*/ 1962302 h 6858000"/>
              <a:gd name="connsiteX464" fmla="*/ 315341 w 4635500"/>
              <a:gd name="connsiteY464" fmla="*/ 2044979 h 6858000"/>
              <a:gd name="connsiteX465" fmla="*/ 480695 w 4635500"/>
              <a:gd name="connsiteY465" fmla="*/ 2044979 h 6858000"/>
              <a:gd name="connsiteX466" fmla="*/ 482143 w 4635500"/>
              <a:gd name="connsiteY466" fmla="*/ 2044979 h 6858000"/>
              <a:gd name="connsiteX467" fmla="*/ 399466 w 4635500"/>
              <a:gd name="connsiteY467" fmla="*/ 1962302 h 6858000"/>
              <a:gd name="connsiteX468" fmla="*/ 729580 w 4635500"/>
              <a:gd name="connsiteY468" fmla="*/ 1961868 h 6858000"/>
              <a:gd name="connsiteX469" fmla="*/ 647497 w 4635500"/>
              <a:gd name="connsiteY469" fmla="*/ 2044979 h 6858000"/>
              <a:gd name="connsiteX470" fmla="*/ 811708 w 4635500"/>
              <a:gd name="connsiteY470" fmla="*/ 2044979 h 6858000"/>
              <a:gd name="connsiteX471" fmla="*/ 811708 w 4635500"/>
              <a:gd name="connsiteY471" fmla="*/ 2031721 h 6858000"/>
              <a:gd name="connsiteX472" fmla="*/ 729580 w 4635500"/>
              <a:gd name="connsiteY472" fmla="*/ 1961868 h 6858000"/>
              <a:gd name="connsiteX473" fmla="*/ 481838 w 4635500"/>
              <a:gd name="connsiteY473" fmla="*/ 1873301 h 6858000"/>
              <a:gd name="connsiteX474" fmla="*/ 564515 w 4635500"/>
              <a:gd name="connsiteY474" fmla="*/ 1955978 h 6858000"/>
              <a:gd name="connsiteX475" fmla="*/ 564820 w 4635500"/>
              <a:gd name="connsiteY475" fmla="*/ 1955978 h 6858000"/>
              <a:gd name="connsiteX476" fmla="*/ 647192 w 4635500"/>
              <a:gd name="connsiteY476" fmla="*/ 1873301 h 6858000"/>
              <a:gd name="connsiteX477" fmla="*/ 149606 w 4635500"/>
              <a:gd name="connsiteY477" fmla="*/ 1873301 h 6858000"/>
              <a:gd name="connsiteX478" fmla="*/ 232283 w 4635500"/>
              <a:gd name="connsiteY478" fmla="*/ 1955978 h 6858000"/>
              <a:gd name="connsiteX479" fmla="*/ 314960 w 4635500"/>
              <a:gd name="connsiteY479" fmla="*/ 1873301 h 6858000"/>
              <a:gd name="connsiteX480" fmla="*/ 398018 w 4635500"/>
              <a:gd name="connsiteY480" fmla="*/ 1788719 h 6858000"/>
              <a:gd name="connsiteX481" fmla="*/ 315341 w 4635500"/>
              <a:gd name="connsiteY481" fmla="*/ 1871396 h 6858000"/>
              <a:gd name="connsiteX482" fmla="*/ 480695 w 4635500"/>
              <a:gd name="connsiteY482" fmla="*/ 1871396 h 6858000"/>
              <a:gd name="connsiteX483" fmla="*/ 482143 w 4635500"/>
              <a:gd name="connsiteY483" fmla="*/ 1871396 h 6858000"/>
              <a:gd name="connsiteX484" fmla="*/ 399466 w 4635500"/>
              <a:gd name="connsiteY484" fmla="*/ 1788719 h 6858000"/>
              <a:gd name="connsiteX485" fmla="*/ 729580 w 4635500"/>
              <a:gd name="connsiteY485" fmla="*/ 1788285 h 6858000"/>
              <a:gd name="connsiteX486" fmla="*/ 647497 w 4635500"/>
              <a:gd name="connsiteY486" fmla="*/ 1871396 h 6858000"/>
              <a:gd name="connsiteX487" fmla="*/ 811708 w 4635500"/>
              <a:gd name="connsiteY487" fmla="*/ 1871396 h 6858000"/>
              <a:gd name="connsiteX488" fmla="*/ 811708 w 4635500"/>
              <a:gd name="connsiteY488" fmla="*/ 1858137 h 6858000"/>
              <a:gd name="connsiteX489" fmla="*/ 729580 w 4635500"/>
              <a:gd name="connsiteY489" fmla="*/ 1788285 h 6858000"/>
              <a:gd name="connsiteX490" fmla="*/ 481838 w 4635500"/>
              <a:gd name="connsiteY490" fmla="*/ 1699717 h 6858000"/>
              <a:gd name="connsiteX491" fmla="*/ 564515 w 4635500"/>
              <a:gd name="connsiteY491" fmla="*/ 1782394 h 6858000"/>
              <a:gd name="connsiteX492" fmla="*/ 564820 w 4635500"/>
              <a:gd name="connsiteY492" fmla="*/ 1782394 h 6858000"/>
              <a:gd name="connsiteX493" fmla="*/ 647192 w 4635500"/>
              <a:gd name="connsiteY493" fmla="*/ 1699717 h 6858000"/>
              <a:gd name="connsiteX494" fmla="*/ 149606 w 4635500"/>
              <a:gd name="connsiteY494" fmla="*/ 1699717 h 6858000"/>
              <a:gd name="connsiteX495" fmla="*/ 232283 w 4635500"/>
              <a:gd name="connsiteY495" fmla="*/ 1782394 h 6858000"/>
              <a:gd name="connsiteX496" fmla="*/ 314960 w 4635500"/>
              <a:gd name="connsiteY496" fmla="*/ 1699717 h 6858000"/>
              <a:gd name="connsiteX497" fmla="*/ 398018 w 4635500"/>
              <a:gd name="connsiteY497" fmla="*/ 1616050 h 6858000"/>
              <a:gd name="connsiteX498" fmla="*/ 315341 w 4635500"/>
              <a:gd name="connsiteY498" fmla="*/ 1698727 h 6858000"/>
              <a:gd name="connsiteX499" fmla="*/ 482143 w 4635500"/>
              <a:gd name="connsiteY499" fmla="*/ 1698727 h 6858000"/>
              <a:gd name="connsiteX500" fmla="*/ 399466 w 4635500"/>
              <a:gd name="connsiteY500" fmla="*/ 1616050 h 6858000"/>
              <a:gd name="connsiteX501" fmla="*/ 729580 w 4635500"/>
              <a:gd name="connsiteY501" fmla="*/ 1615615 h 6858000"/>
              <a:gd name="connsiteX502" fmla="*/ 647497 w 4635500"/>
              <a:gd name="connsiteY502" fmla="*/ 1698727 h 6858000"/>
              <a:gd name="connsiteX503" fmla="*/ 811708 w 4635500"/>
              <a:gd name="connsiteY503" fmla="*/ 1698727 h 6858000"/>
              <a:gd name="connsiteX504" fmla="*/ 811708 w 4635500"/>
              <a:gd name="connsiteY504" fmla="*/ 1685468 h 6858000"/>
              <a:gd name="connsiteX505" fmla="*/ 729580 w 4635500"/>
              <a:gd name="connsiteY505" fmla="*/ 1615615 h 6858000"/>
              <a:gd name="connsiteX506" fmla="*/ 481838 w 4635500"/>
              <a:gd name="connsiteY506" fmla="*/ 1527048 h 6858000"/>
              <a:gd name="connsiteX507" fmla="*/ 564515 w 4635500"/>
              <a:gd name="connsiteY507" fmla="*/ 1609725 h 6858000"/>
              <a:gd name="connsiteX508" fmla="*/ 564820 w 4635500"/>
              <a:gd name="connsiteY508" fmla="*/ 1609725 h 6858000"/>
              <a:gd name="connsiteX509" fmla="*/ 647192 w 4635500"/>
              <a:gd name="connsiteY509" fmla="*/ 1527048 h 6858000"/>
              <a:gd name="connsiteX510" fmla="*/ 149911 w 4635500"/>
              <a:gd name="connsiteY510" fmla="*/ 1526819 h 6858000"/>
              <a:gd name="connsiteX511" fmla="*/ 232588 w 4635500"/>
              <a:gd name="connsiteY511" fmla="*/ 1609496 h 6858000"/>
              <a:gd name="connsiteX512" fmla="*/ 315265 w 4635500"/>
              <a:gd name="connsiteY512" fmla="*/ 1526819 h 6858000"/>
              <a:gd name="connsiteX513" fmla="*/ 398018 w 4635500"/>
              <a:gd name="connsiteY513" fmla="*/ 1442466 h 6858000"/>
              <a:gd name="connsiteX514" fmla="*/ 315341 w 4635500"/>
              <a:gd name="connsiteY514" fmla="*/ 1525143 h 6858000"/>
              <a:gd name="connsiteX515" fmla="*/ 480695 w 4635500"/>
              <a:gd name="connsiteY515" fmla="*/ 1525143 h 6858000"/>
              <a:gd name="connsiteX516" fmla="*/ 482143 w 4635500"/>
              <a:gd name="connsiteY516" fmla="*/ 1525143 h 6858000"/>
              <a:gd name="connsiteX517" fmla="*/ 399466 w 4635500"/>
              <a:gd name="connsiteY517" fmla="*/ 1442466 h 6858000"/>
              <a:gd name="connsiteX518" fmla="*/ 729580 w 4635500"/>
              <a:gd name="connsiteY518" fmla="*/ 1442032 h 6858000"/>
              <a:gd name="connsiteX519" fmla="*/ 647497 w 4635500"/>
              <a:gd name="connsiteY519" fmla="*/ 1525143 h 6858000"/>
              <a:gd name="connsiteX520" fmla="*/ 811708 w 4635500"/>
              <a:gd name="connsiteY520" fmla="*/ 1525143 h 6858000"/>
              <a:gd name="connsiteX521" fmla="*/ 811708 w 4635500"/>
              <a:gd name="connsiteY521" fmla="*/ 1511884 h 6858000"/>
              <a:gd name="connsiteX522" fmla="*/ 729580 w 4635500"/>
              <a:gd name="connsiteY522" fmla="*/ 1442032 h 6858000"/>
              <a:gd name="connsiteX523" fmla="*/ 481838 w 4635500"/>
              <a:gd name="connsiteY523" fmla="*/ 1353464 h 6858000"/>
              <a:gd name="connsiteX524" fmla="*/ 564515 w 4635500"/>
              <a:gd name="connsiteY524" fmla="*/ 1436141 h 6858000"/>
              <a:gd name="connsiteX525" fmla="*/ 564820 w 4635500"/>
              <a:gd name="connsiteY525" fmla="*/ 1436141 h 6858000"/>
              <a:gd name="connsiteX526" fmla="*/ 647192 w 4635500"/>
              <a:gd name="connsiteY526" fmla="*/ 1353464 h 6858000"/>
              <a:gd name="connsiteX527" fmla="*/ 149911 w 4635500"/>
              <a:gd name="connsiteY527" fmla="*/ 1353236 h 6858000"/>
              <a:gd name="connsiteX528" fmla="*/ 232588 w 4635500"/>
              <a:gd name="connsiteY528" fmla="*/ 1435913 h 6858000"/>
              <a:gd name="connsiteX529" fmla="*/ 232588 w 4635500"/>
              <a:gd name="connsiteY529" fmla="*/ 1436141 h 6858000"/>
              <a:gd name="connsiteX530" fmla="*/ 314960 w 4635500"/>
              <a:gd name="connsiteY530" fmla="*/ 1353236 h 6858000"/>
              <a:gd name="connsiteX531" fmla="*/ 398018 w 4635500"/>
              <a:gd name="connsiteY531" fmla="*/ 1268882 h 6858000"/>
              <a:gd name="connsiteX532" fmla="*/ 315341 w 4635500"/>
              <a:gd name="connsiteY532" fmla="*/ 1351559 h 6858000"/>
              <a:gd name="connsiteX533" fmla="*/ 480695 w 4635500"/>
              <a:gd name="connsiteY533" fmla="*/ 1351559 h 6858000"/>
              <a:gd name="connsiteX534" fmla="*/ 482143 w 4635500"/>
              <a:gd name="connsiteY534" fmla="*/ 1351559 h 6858000"/>
              <a:gd name="connsiteX535" fmla="*/ 399466 w 4635500"/>
              <a:gd name="connsiteY535" fmla="*/ 1268882 h 6858000"/>
              <a:gd name="connsiteX536" fmla="*/ 729580 w 4635500"/>
              <a:gd name="connsiteY536" fmla="*/ 1268448 h 6858000"/>
              <a:gd name="connsiteX537" fmla="*/ 647497 w 4635500"/>
              <a:gd name="connsiteY537" fmla="*/ 1351559 h 6858000"/>
              <a:gd name="connsiteX538" fmla="*/ 811708 w 4635500"/>
              <a:gd name="connsiteY538" fmla="*/ 1351559 h 6858000"/>
              <a:gd name="connsiteX539" fmla="*/ 811708 w 4635500"/>
              <a:gd name="connsiteY539" fmla="*/ 1338301 h 6858000"/>
              <a:gd name="connsiteX540" fmla="*/ 729580 w 4635500"/>
              <a:gd name="connsiteY540" fmla="*/ 1268448 h 6858000"/>
              <a:gd name="connsiteX541" fmla="*/ 481838 w 4635500"/>
              <a:gd name="connsiteY541" fmla="*/ 1179881 h 6858000"/>
              <a:gd name="connsiteX542" fmla="*/ 564515 w 4635500"/>
              <a:gd name="connsiteY542" fmla="*/ 1262558 h 6858000"/>
              <a:gd name="connsiteX543" fmla="*/ 564820 w 4635500"/>
              <a:gd name="connsiteY543" fmla="*/ 1262558 h 6858000"/>
              <a:gd name="connsiteX544" fmla="*/ 647192 w 4635500"/>
              <a:gd name="connsiteY544" fmla="*/ 1179881 h 6858000"/>
              <a:gd name="connsiteX545" fmla="*/ 149606 w 4635500"/>
              <a:gd name="connsiteY545" fmla="*/ 1179881 h 6858000"/>
              <a:gd name="connsiteX546" fmla="*/ 232283 w 4635500"/>
              <a:gd name="connsiteY546" fmla="*/ 1262558 h 6858000"/>
              <a:gd name="connsiteX547" fmla="*/ 314960 w 4635500"/>
              <a:gd name="connsiteY547" fmla="*/ 1179881 h 6858000"/>
              <a:gd name="connsiteX548" fmla="*/ 398018 w 4635500"/>
              <a:gd name="connsiteY548" fmla="*/ 1095299 h 6858000"/>
              <a:gd name="connsiteX549" fmla="*/ 315341 w 4635500"/>
              <a:gd name="connsiteY549" fmla="*/ 1177976 h 6858000"/>
              <a:gd name="connsiteX550" fmla="*/ 480695 w 4635500"/>
              <a:gd name="connsiteY550" fmla="*/ 1177976 h 6858000"/>
              <a:gd name="connsiteX551" fmla="*/ 482143 w 4635500"/>
              <a:gd name="connsiteY551" fmla="*/ 1177976 h 6858000"/>
              <a:gd name="connsiteX552" fmla="*/ 399466 w 4635500"/>
              <a:gd name="connsiteY552" fmla="*/ 1095299 h 6858000"/>
              <a:gd name="connsiteX553" fmla="*/ 729580 w 4635500"/>
              <a:gd name="connsiteY553" fmla="*/ 1094865 h 6858000"/>
              <a:gd name="connsiteX554" fmla="*/ 647497 w 4635500"/>
              <a:gd name="connsiteY554" fmla="*/ 1177976 h 6858000"/>
              <a:gd name="connsiteX555" fmla="*/ 811708 w 4635500"/>
              <a:gd name="connsiteY555" fmla="*/ 1177976 h 6858000"/>
              <a:gd name="connsiteX556" fmla="*/ 811708 w 4635500"/>
              <a:gd name="connsiteY556" fmla="*/ 1164717 h 6858000"/>
              <a:gd name="connsiteX557" fmla="*/ 729580 w 4635500"/>
              <a:gd name="connsiteY557" fmla="*/ 1094865 h 6858000"/>
              <a:gd name="connsiteX558" fmla="*/ 481838 w 4635500"/>
              <a:gd name="connsiteY558" fmla="*/ 1006297 h 6858000"/>
              <a:gd name="connsiteX559" fmla="*/ 564515 w 4635500"/>
              <a:gd name="connsiteY559" fmla="*/ 1088974 h 6858000"/>
              <a:gd name="connsiteX560" fmla="*/ 564820 w 4635500"/>
              <a:gd name="connsiteY560" fmla="*/ 1088974 h 6858000"/>
              <a:gd name="connsiteX561" fmla="*/ 647192 w 4635500"/>
              <a:gd name="connsiteY561" fmla="*/ 1006297 h 6858000"/>
              <a:gd name="connsiteX562" fmla="*/ 149606 w 4635500"/>
              <a:gd name="connsiteY562" fmla="*/ 1006297 h 6858000"/>
              <a:gd name="connsiteX563" fmla="*/ 232283 w 4635500"/>
              <a:gd name="connsiteY563" fmla="*/ 1088974 h 6858000"/>
              <a:gd name="connsiteX564" fmla="*/ 314960 w 4635500"/>
              <a:gd name="connsiteY564" fmla="*/ 1006297 h 6858000"/>
              <a:gd name="connsiteX565" fmla="*/ 398018 w 4635500"/>
              <a:gd name="connsiteY565" fmla="*/ 922630 h 6858000"/>
              <a:gd name="connsiteX566" fmla="*/ 315341 w 4635500"/>
              <a:gd name="connsiteY566" fmla="*/ 1005307 h 6858000"/>
              <a:gd name="connsiteX567" fmla="*/ 482143 w 4635500"/>
              <a:gd name="connsiteY567" fmla="*/ 1005307 h 6858000"/>
              <a:gd name="connsiteX568" fmla="*/ 399466 w 4635500"/>
              <a:gd name="connsiteY568" fmla="*/ 922630 h 6858000"/>
              <a:gd name="connsiteX569" fmla="*/ 729580 w 4635500"/>
              <a:gd name="connsiteY569" fmla="*/ 922195 h 6858000"/>
              <a:gd name="connsiteX570" fmla="*/ 647497 w 4635500"/>
              <a:gd name="connsiteY570" fmla="*/ 1005307 h 6858000"/>
              <a:gd name="connsiteX571" fmla="*/ 811708 w 4635500"/>
              <a:gd name="connsiteY571" fmla="*/ 1005307 h 6858000"/>
              <a:gd name="connsiteX572" fmla="*/ 811708 w 4635500"/>
              <a:gd name="connsiteY572" fmla="*/ 992048 h 6858000"/>
              <a:gd name="connsiteX573" fmla="*/ 729580 w 4635500"/>
              <a:gd name="connsiteY573" fmla="*/ 922195 h 6858000"/>
              <a:gd name="connsiteX574" fmla="*/ 481838 w 4635500"/>
              <a:gd name="connsiteY574" fmla="*/ 833628 h 6858000"/>
              <a:gd name="connsiteX575" fmla="*/ 564515 w 4635500"/>
              <a:gd name="connsiteY575" fmla="*/ 916305 h 6858000"/>
              <a:gd name="connsiteX576" fmla="*/ 564820 w 4635500"/>
              <a:gd name="connsiteY576" fmla="*/ 916305 h 6858000"/>
              <a:gd name="connsiteX577" fmla="*/ 647192 w 4635500"/>
              <a:gd name="connsiteY577" fmla="*/ 833628 h 6858000"/>
              <a:gd name="connsiteX578" fmla="*/ 149911 w 4635500"/>
              <a:gd name="connsiteY578" fmla="*/ 833399 h 6858000"/>
              <a:gd name="connsiteX579" fmla="*/ 232588 w 4635500"/>
              <a:gd name="connsiteY579" fmla="*/ 916076 h 6858000"/>
              <a:gd name="connsiteX580" fmla="*/ 315265 w 4635500"/>
              <a:gd name="connsiteY580" fmla="*/ 833399 h 6858000"/>
              <a:gd name="connsiteX581" fmla="*/ 398018 w 4635500"/>
              <a:gd name="connsiteY581" fmla="*/ 749046 h 6858000"/>
              <a:gd name="connsiteX582" fmla="*/ 315341 w 4635500"/>
              <a:gd name="connsiteY582" fmla="*/ 831723 h 6858000"/>
              <a:gd name="connsiteX583" fmla="*/ 480695 w 4635500"/>
              <a:gd name="connsiteY583" fmla="*/ 831723 h 6858000"/>
              <a:gd name="connsiteX584" fmla="*/ 482143 w 4635500"/>
              <a:gd name="connsiteY584" fmla="*/ 831723 h 6858000"/>
              <a:gd name="connsiteX585" fmla="*/ 399466 w 4635500"/>
              <a:gd name="connsiteY585" fmla="*/ 749046 h 6858000"/>
              <a:gd name="connsiteX586" fmla="*/ 729580 w 4635500"/>
              <a:gd name="connsiteY586" fmla="*/ 748609 h 6858000"/>
              <a:gd name="connsiteX587" fmla="*/ 647497 w 4635500"/>
              <a:gd name="connsiteY587" fmla="*/ 831723 h 6858000"/>
              <a:gd name="connsiteX588" fmla="*/ 811708 w 4635500"/>
              <a:gd name="connsiteY588" fmla="*/ 831723 h 6858000"/>
              <a:gd name="connsiteX589" fmla="*/ 811708 w 4635500"/>
              <a:gd name="connsiteY589" fmla="*/ 818464 h 6858000"/>
              <a:gd name="connsiteX590" fmla="*/ 729580 w 4635500"/>
              <a:gd name="connsiteY590" fmla="*/ 748609 h 6858000"/>
              <a:gd name="connsiteX591" fmla="*/ 481838 w 4635500"/>
              <a:gd name="connsiteY591" fmla="*/ 660044 h 6858000"/>
              <a:gd name="connsiteX592" fmla="*/ 564515 w 4635500"/>
              <a:gd name="connsiteY592" fmla="*/ 742721 h 6858000"/>
              <a:gd name="connsiteX593" fmla="*/ 564820 w 4635500"/>
              <a:gd name="connsiteY593" fmla="*/ 742721 h 6858000"/>
              <a:gd name="connsiteX594" fmla="*/ 647192 w 4635500"/>
              <a:gd name="connsiteY594" fmla="*/ 660044 h 6858000"/>
              <a:gd name="connsiteX595" fmla="*/ 149911 w 4635500"/>
              <a:gd name="connsiteY595" fmla="*/ 660044 h 6858000"/>
              <a:gd name="connsiteX596" fmla="*/ 232588 w 4635500"/>
              <a:gd name="connsiteY596" fmla="*/ 742721 h 6858000"/>
              <a:gd name="connsiteX597" fmla="*/ 314960 w 4635500"/>
              <a:gd name="connsiteY597" fmla="*/ 660044 h 6858000"/>
              <a:gd name="connsiteX598" fmla="*/ 398018 w 4635500"/>
              <a:gd name="connsiteY598" fmla="*/ 575462 h 6858000"/>
              <a:gd name="connsiteX599" fmla="*/ 315341 w 4635500"/>
              <a:gd name="connsiteY599" fmla="*/ 658139 h 6858000"/>
              <a:gd name="connsiteX600" fmla="*/ 480695 w 4635500"/>
              <a:gd name="connsiteY600" fmla="*/ 658139 h 6858000"/>
              <a:gd name="connsiteX601" fmla="*/ 482143 w 4635500"/>
              <a:gd name="connsiteY601" fmla="*/ 658139 h 6858000"/>
              <a:gd name="connsiteX602" fmla="*/ 399466 w 4635500"/>
              <a:gd name="connsiteY602" fmla="*/ 575462 h 6858000"/>
              <a:gd name="connsiteX603" fmla="*/ 729580 w 4635500"/>
              <a:gd name="connsiteY603" fmla="*/ 575025 h 6858000"/>
              <a:gd name="connsiteX604" fmla="*/ 647497 w 4635500"/>
              <a:gd name="connsiteY604" fmla="*/ 658139 h 6858000"/>
              <a:gd name="connsiteX605" fmla="*/ 811708 w 4635500"/>
              <a:gd name="connsiteY605" fmla="*/ 658139 h 6858000"/>
              <a:gd name="connsiteX606" fmla="*/ 811708 w 4635500"/>
              <a:gd name="connsiteY606" fmla="*/ 644881 h 6858000"/>
              <a:gd name="connsiteX607" fmla="*/ 729580 w 4635500"/>
              <a:gd name="connsiteY607" fmla="*/ 575025 h 6858000"/>
              <a:gd name="connsiteX608" fmla="*/ 481838 w 4635500"/>
              <a:gd name="connsiteY608" fmla="*/ 486461 h 6858000"/>
              <a:gd name="connsiteX609" fmla="*/ 564515 w 4635500"/>
              <a:gd name="connsiteY609" fmla="*/ 569138 h 6858000"/>
              <a:gd name="connsiteX610" fmla="*/ 564820 w 4635500"/>
              <a:gd name="connsiteY610" fmla="*/ 569138 h 6858000"/>
              <a:gd name="connsiteX611" fmla="*/ 647192 w 4635500"/>
              <a:gd name="connsiteY611" fmla="*/ 486461 h 6858000"/>
              <a:gd name="connsiteX612" fmla="*/ 149606 w 4635500"/>
              <a:gd name="connsiteY612" fmla="*/ 486461 h 6858000"/>
              <a:gd name="connsiteX613" fmla="*/ 232283 w 4635500"/>
              <a:gd name="connsiteY613" fmla="*/ 569138 h 6858000"/>
              <a:gd name="connsiteX614" fmla="*/ 314960 w 4635500"/>
              <a:gd name="connsiteY614" fmla="*/ 486461 h 6858000"/>
              <a:gd name="connsiteX615" fmla="*/ 398018 w 4635500"/>
              <a:gd name="connsiteY615" fmla="*/ 401879 h 6858000"/>
              <a:gd name="connsiteX616" fmla="*/ 315341 w 4635500"/>
              <a:gd name="connsiteY616" fmla="*/ 484556 h 6858000"/>
              <a:gd name="connsiteX617" fmla="*/ 480695 w 4635500"/>
              <a:gd name="connsiteY617" fmla="*/ 484556 h 6858000"/>
              <a:gd name="connsiteX618" fmla="*/ 482143 w 4635500"/>
              <a:gd name="connsiteY618" fmla="*/ 484556 h 6858000"/>
              <a:gd name="connsiteX619" fmla="*/ 399466 w 4635500"/>
              <a:gd name="connsiteY619" fmla="*/ 401879 h 6858000"/>
              <a:gd name="connsiteX620" fmla="*/ 729580 w 4635500"/>
              <a:gd name="connsiteY620" fmla="*/ 401441 h 6858000"/>
              <a:gd name="connsiteX621" fmla="*/ 647497 w 4635500"/>
              <a:gd name="connsiteY621" fmla="*/ 484556 h 6858000"/>
              <a:gd name="connsiteX622" fmla="*/ 811708 w 4635500"/>
              <a:gd name="connsiteY622" fmla="*/ 484556 h 6858000"/>
              <a:gd name="connsiteX623" fmla="*/ 811708 w 4635500"/>
              <a:gd name="connsiteY623" fmla="*/ 471297 h 6858000"/>
              <a:gd name="connsiteX624" fmla="*/ 729580 w 4635500"/>
              <a:gd name="connsiteY624" fmla="*/ 401441 h 6858000"/>
              <a:gd name="connsiteX625" fmla="*/ 481838 w 4635500"/>
              <a:gd name="connsiteY625" fmla="*/ 312877 h 6858000"/>
              <a:gd name="connsiteX626" fmla="*/ 564515 w 4635500"/>
              <a:gd name="connsiteY626" fmla="*/ 395554 h 6858000"/>
              <a:gd name="connsiteX627" fmla="*/ 564820 w 4635500"/>
              <a:gd name="connsiteY627" fmla="*/ 395554 h 6858000"/>
              <a:gd name="connsiteX628" fmla="*/ 647192 w 4635500"/>
              <a:gd name="connsiteY628" fmla="*/ 312877 h 6858000"/>
              <a:gd name="connsiteX629" fmla="*/ 149606 w 4635500"/>
              <a:gd name="connsiteY629" fmla="*/ 312877 h 6858000"/>
              <a:gd name="connsiteX630" fmla="*/ 232283 w 4635500"/>
              <a:gd name="connsiteY630" fmla="*/ 395554 h 6858000"/>
              <a:gd name="connsiteX631" fmla="*/ 314960 w 4635500"/>
              <a:gd name="connsiteY631" fmla="*/ 312877 h 6858000"/>
              <a:gd name="connsiteX632" fmla="*/ 149911 w 4635500"/>
              <a:gd name="connsiteY632" fmla="*/ 312877 h 6858000"/>
              <a:gd name="connsiteX633" fmla="*/ 398018 w 4635500"/>
              <a:gd name="connsiteY633" fmla="*/ 229210 h 6858000"/>
              <a:gd name="connsiteX634" fmla="*/ 315341 w 4635500"/>
              <a:gd name="connsiteY634" fmla="*/ 311887 h 6858000"/>
              <a:gd name="connsiteX635" fmla="*/ 482143 w 4635500"/>
              <a:gd name="connsiteY635" fmla="*/ 311887 h 6858000"/>
              <a:gd name="connsiteX636" fmla="*/ 399466 w 4635500"/>
              <a:gd name="connsiteY636" fmla="*/ 229210 h 6858000"/>
              <a:gd name="connsiteX637" fmla="*/ 729580 w 4635500"/>
              <a:gd name="connsiteY637" fmla="*/ 228772 h 6858000"/>
              <a:gd name="connsiteX638" fmla="*/ 647497 w 4635500"/>
              <a:gd name="connsiteY638" fmla="*/ 311887 h 6858000"/>
              <a:gd name="connsiteX639" fmla="*/ 811708 w 4635500"/>
              <a:gd name="connsiteY639" fmla="*/ 311887 h 6858000"/>
              <a:gd name="connsiteX640" fmla="*/ 811708 w 4635500"/>
              <a:gd name="connsiteY640" fmla="*/ 298628 h 6858000"/>
              <a:gd name="connsiteX641" fmla="*/ 729580 w 4635500"/>
              <a:gd name="connsiteY641" fmla="*/ 228772 h 6858000"/>
              <a:gd name="connsiteX642" fmla="*/ 482143 w 4635500"/>
              <a:gd name="connsiteY642" fmla="*/ 140208 h 6858000"/>
              <a:gd name="connsiteX643" fmla="*/ 564820 w 4635500"/>
              <a:gd name="connsiteY643" fmla="*/ 222885 h 6858000"/>
              <a:gd name="connsiteX644" fmla="*/ 647497 w 4635500"/>
              <a:gd name="connsiteY644" fmla="*/ 140208 h 6858000"/>
              <a:gd name="connsiteX645" fmla="*/ 149606 w 4635500"/>
              <a:gd name="connsiteY645" fmla="*/ 140208 h 6858000"/>
              <a:gd name="connsiteX646" fmla="*/ 232283 w 4635500"/>
              <a:gd name="connsiteY646" fmla="*/ 222885 h 6858000"/>
              <a:gd name="connsiteX647" fmla="*/ 314960 w 4635500"/>
              <a:gd name="connsiteY647" fmla="*/ 140208 h 6858000"/>
              <a:gd name="connsiteX648" fmla="*/ 398018 w 4635500"/>
              <a:gd name="connsiteY648" fmla="*/ 55626 h 6858000"/>
              <a:gd name="connsiteX649" fmla="*/ 315341 w 4635500"/>
              <a:gd name="connsiteY649" fmla="*/ 138303 h 6858000"/>
              <a:gd name="connsiteX650" fmla="*/ 482143 w 4635500"/>
              <a:gd name="connsiteY650" fmla="*/ 138303 h 6858000"/>
              <a:gd name="connsiteX651" fmla="*/ 399466 w 4635500"/>
              <a:gd name="connsiteY651" fmla="*/ 55626 h 6858000"/>
              <a:gd name="connsiteX652" fmla="*/ 729580 w 4635500"/>
              <a:gd name="connsiteY652" fmla="*/ 55189 h 6858000"/>
              <a:gd name="connsiteX653" fmla="*/ 647497 w 4635500"/>
              <a:gd name="connsiteY653" fmla="*/ 138303 h 6858000"/>
              <a:gd name="connsiteX654" fmla="*/ 811708 w 4635500"/>
              <a:gd name="connsiteY654" fmla="*/ 138303 h 6858000"/>
              <a:gd name="connsiteX655" fmla="*/ 811708 w 4635500"/>
              <a:gd name="connsiteY655" fmla="*/ 125044 h 6858000"/>
              <a:gd name="connsiteX656" fmla="*/ 729580 w 4635500"/>
              <a:gd name="connsiteY656" fmla="*/ 55189 h 6858000"/>
              <a:gd name="connsiteX657" fmla="*/ 0 w 4635500"/>
              <a:gd name="connsiteY657" fmla="*/ 0 h 6858000"/>
              <a:gd name="connsiteX658" fmla="*/ 156997 w 4635500"/>
              <a:gd name="connsiteY658" fmla="*/ 0 h 6858000"/>
              <a:gd name="connsiteX659" fmla="*/ 232588 w 4635500"/>
              <a:gd name="connsiteY659" fmla="*/ 49301 h 6858000"/>
              <a:gd name="connsiteX660" fmla="*/ 308254 w 4635500"/>
              <a:gd name="connsiteY660" fmla="*/ 0 h 6858000"/>
              <a:gd name="connsiteX661" fmla="*/ 489229 w 4635500"/>
              <a:gd name="connsiteY661" fmla="*/ 0 h 6858000"/>
              <a:gd name="connsiteX662" fmla="*/ 564820 w 4635500"/>
              <a:gd name="connsiteY662" fmla="*/ 49301 h 6858000"/>
              <a:gd name="connsiteX663" fmla="*/ 640486 w 4635500"/>
              <a:gd name="connsiteY663" fmla="*/ 0 h 6858000"/>
              <a:gd name="connsiteX664" fmla="*/ 811708 w 4635500"/>
              <a:gd name="connsiteY664" fmla="*/ 0 h 6858000"/>
              <a:gd name="connsiteX665" fmla="*/ 4635500 w 4635500"/>
              <a:gd name="connsiteY665" fmla="*/ 0 h 6858000"/>
              <a:gd name="connsiteX666" fmla="*/ 4635500 w 4635500"/>
              <a:gd name="connsiteY666" fmla="*/ 6858000 h 6858000"/>
              <a:gd name="connsiteX667" fmla="*/ 801954 w 4635500"/>
              <a:gd name="connsiteY667" fmla="*/ 6858000 h 6858000"/>
              <a:gd name="connsiteX668" fmla="*/ 770994 w 4635500"/>
              <a:gd name="connsiteY668" fmla="*/ 6827040 h 6858000"/>
              <a:gd name="connsiteX669" fmla="*/ 658470 w 4635500"/>
              <a:gd name="connsiteY669" fmla="*/ 6858000 h 6858000"/>
              <a:gd name="connsiteX670" fmla="*/ 471246 w 4635500"/>
              <a:gd name="connsiteY670" fmla="*/ 6858000 h 6858000"/>
              <a:gd name="connsiteX671" fmla="*/ 399466 w 4635500"/>
              <a:gd name="connsiteY671" fmla="*/ 6816243 h 6858000"/>
              <a:gd name="connsiteX672" fmla="*/ 398018 w 4635500"/>
              <a:gd name="connsiteY672" fmla="*/ 6816243 h 6858000"/>
              <a:gd name="connsiteX673" fmla="*/ 326314 w 4635500"/>
              <a:gd name="connsiteY673" fmla="*/ 6858000 h 6858000"/>
              <a:gd name="connsiteX674" fmla="*/ 139014 w 4635500"/>
              <a:gd name="connsiteY674" fmla="*/ 6858000 h 6858000"/>
              <a:gd name="connsiteX675" fmla="*/ 108056 w 4635500"/>
              <a:gd name="connsiteY675" fmla="*/ 6827040 h 6858000"/>
              <a:gd name="connsiteX676" fmla="*/ 17043 w 4635500"/>
              <a:gd name="connsiteY676" fmla="*/ 6833279 h 6858000"/>
              <a:gd name="connsiteX677" fmla="*/ 0 w 4635500"/>
              <a:gd name="connsiteY677" fmla="*/ 6852864 h 6858000"/>
              <a:gd name="connsiteX678" fmla="*/ 0 w 4635500"/>
              <a:gd name="connsiteY678" fmla="*/ 6725336 h 6858000"/>
              <a:gd name="connsiteX679" fmla="*/ 149911 w 4635500"/>
              <a:gd name="connsiteY679" fmla="*/ 6725336 h 6858000"/>
              <a:gd name="connsiteX680" fmla="*/ 67234 w 4635500"/>
              <a:gd name="connsiteY680" fmla="*/ 6642659 h 6858000"/>
              <a:gd name="connsiteX681" fmla="*/ 8773 w 4635500"/>
              <a:gd name="connsiteY681" fmla="*/ 6666876 h 6858000"/>
              <a:gd name="connsiteX682" fmla="*/ 0 w 4635500"/>
              <a:gd name="connsiteY682" fmla="*/ 6679887 h 6858000"/>
              <a:gd name="connsiteX683" fmla="*/ 0 w 4635500"/>
              <a:gd name="connsiteY683" fmla="*/ 6552667 h 6858000"/>
              <a:gd name="connsiteX684" fmla="*/ 149911 w 4635500"/>
              <a:gd name="connsiteY684" fmla="*/ 6552667 h 6858000"/>
              <a:gd name="connsiteX685" fmla="*/ 67234 w 4635500"/>
              <a:gd name="connsiteY685" fmla="*/ 6469990 h 6858000"/>
              <a:gd name="connsiteX686" fmla="*/ 8773 w 4635500"/>
              <a:gd name="connsiteY686" fmla="*/ 6494207 h 6858000"/>
              <a:gd name="connsiteX687" fmla="*/ 0 w 4635500"/>
              <a:gd name="connsiteY687" fmla="*/ 6507218 h 6858000"/>
              <a:gd name="connsiteX688" fmla="*/ 0 w 4635500"/>
              <a:gd name="connsiteY688" fmla="*/ 6379083 h 6858000"/>
              <a:gd name="connsiteX689" fmla="*/ 149911 w 4635500"/>
              <a:gd name="connsiteY689" fmla="*/ 6379083 h 6858000"/>
              <a:gd name="connsiteX690" fmla="*/ 67234 w 4635500"/>
              <a:gd name="connsiteY690" fmla="*/ 6296406 h 6858000"/>
              <a:gd name="connsiteX691" fmla="*/ 8773 w 4635500"/>
              <a:gd name="connsiteY691" fmla="*/ 6320623 h 6858000"/>
              <a:gd name="connsiteX692" fmla="*/ 0 w 4635500"/>
              <a:gd name="connsiteY692" fmla="*/ 6333634 h 6858000"/>
              <a:gd name="connsiteX693" fmla="*/ 0 w 4635500"/>
              <a:gd name="connsiteY693" fmla="*/ 6205500 h 6858000"/>
              <a:gd name="connsiteX694" fmla="*/ 149911 w 4635500"/>
              <a:gd name="connsiteY694" fmla="*/ 6205500 h 6858000"/>
              <a:gd name="connsiteX695" fmla="*/ 67234 w 4635500"/>
              <a:gd name="connsiteY695" fmla="*/ 6122823 h 6858000"/>
              <a:gd name="connsiteX696" fmla="*/ 8773 w 4635500"/>
              <a:gd name="connsiteY696" fmla="*/ 6147040 h 6858000"/>
              <a:gd name="connsiteX697" fmla="*/ 0 w 4635500"/>
              <a:gd name="connsiteY697" fmla="*/ 6160051 h 6858000"/>
              <a:gd name="connsiteX698" fmla="*/ 0 w 4635500"/>
              <a:gd name="connsiteY698" fmla="*/ 6031916 h 6858000"/>
              <a:gd name="connsiteX699" fmla="*/ 149911 w 4635500"/>
              <a:gd name="connsiteY699" fmla="*/ 6031916 h 6858000"/>
              <a:gd name="connsiteX700" fmla="*/ 67234 w 4635500"/>
              <a:gd name="connsiteY700" fmla="*/ 5949239 h 6858000"/>
              <a:gd name="connsiteX701" fmla="*/ 8773 w 4635500"/>
              <a:gd name="connsiteY701" fmla="*/ 5973456 h 6858000"/>
              <a:gd name="connsiteX702" fmla="*/ 0 w 4635500"/>
              <a:gd name="connsiteY702" fmla="*/ 5986467 h 6858000"/>
              <a:gd name="connsiteX703" fmla="*/ 0 w 4635500"/>
              <a:gd name="connsiteY703" fmla="*/ 5859247 h 6858000"/>
              <a:gd name="connsiteX704" fmla="*/ 149911 w 4635500"/>
              <a:gd name="connsiteY704" fmla="*/ 5859247 h 6858000"/>
              <a:gd name="connsiteX705" fmla="*/ 67234 w 4635500"/>
              <a:gd name="connsiteY705" fmla="*/ 5776570 h 6858000"/>
              <a:gd name="connsiteX706" fmla="*/ 8773 w 4635500"/>
              <a:gd name="connsiteY706" fmla="*/ 5800787 h 6858000"/>
              <a:gd name="connsiteX707" fmla="*/ 0 w 4635500"/>
              <a:gd name="connsiteY707" fmla="*/ 5813798 h 6858000"/>
              <a:gd name="connsiteX708" fmla="*/ 0 w 4635500"/>
              <a:gd name="connsiteY708" fmla="*/ 5685663 h 6858000"/>
              <a:gd name="connsiteX709" fmla="*/ 149911 w 4635500"/>
              <a:gd name="connsiteY709" fmla="*/ 5685663 h 6858000"/>
              <a:gd name="connsiteX710" fmla="*/ 67234 w 4635500"/>
              <a:gd name="connsiteY710" fmla="*/ 5602986 h 6858000"/>
              <a:gd name="connsiteX711" fmla="*/ 8773 w 4635500"/>
              <a:gd name="connsiteY711" fmla="*/ 5627203 h 6858000"/>
              <a:gd name="connsiteX712" fmla="*/ 0 w 4635500"/>
              <a:gd name="connsiteY712" fmla="*/ 5640214 h 6858000"/>
              <a:gd name="connsiteX713" fmla="*/ 0 w 4635500"/>
              <a:gd name="connsiteY713" fmla="*/ 5512080 h 6858000"/>
              <a:gd name="connsiteX714" fmla="*/ 149911 w 4635500"/>
              <a:gd name="connsiteY714" fmla="*/ 5512080 h 6858000"/>
              <a:gd name="connsiteX715" fmla="*/ 67234 w 4635500"/>
              <a:gd name="connsiteY715" fmla="*/ 5429403 h 6858000"/>
              <a:gd name="connsiteX716" fmla="*/ 8773 w 4635500"/>
              <a:gd name="connsiteY716" fmla="*/ 5453620 h 6858000"/>
              <a:gd name="connsiteX717" fmla="*/ 0 w 4635500"/>
              <a:gd name="connsiteY717" fmla="*/ 5466631 h 6858000"/>
              <a:gd name="connsiteX718" fmla="*/ 0 w 4635500"/>
              <a:gd name="connsiteY718" fmla="*/ 5338496 h 6858000"/>
              <a:gd name="connsiteX719" fmla="*/ 149911 w 4635500"/>
              <a:gd name="connsiteY719" fmla="*/ 5338496 h 6858000"/>
              <a:gd name="connsiteX720" fmla="*/ 67234 w 4635500"/>
              <a:gd name="connsiteY720" fmla="*/ 5255819 h 6858000"/>
              <a:gd name="connsiteX721" fmla="*/ 8773 w 4635500"/>
              <a:gd name="connsiteY721" fmla="*/ 5280036 h 6858000"/>
              <a:gd name="connsiteX722" fmla="*/ 0 w 4635500"/>
              <a:gd name="connsiteY722" fmla="*/ 5293047 h 6858000"/>
              <a:gd name="connsiteX723" fmla="*/ 0 w 4635500"/>
              <a:gd name="connsiteY723" fmla="*/ 5165827 h 6858000"/>
              <a:gd name="connsiteX724" fmla="*/ 149911 w 4635500"/>
              <a:gd name="connsiteY724" fmla="*/ 5165827 h 6858000"/>
              <a:gd name="connsiteX725" fmla="*/ 67234 w 4635500"/>
              <a:gd name="connsiteY725" fmla="*/ 5083150 h 6858000"/>
              <a:gd name="connsiteX726" fmla="*/ 8773 w 4635500"/>
              <a:gd name="connsiteY726" fmla="*/ 5107367 h 6858000"/>
              <a:gd name="connsiteX727" fmla="*/ 0 w 4635500"/>
              <a:gd name="connsiteY727" fmla="*/ 5120378 h 6858000"/>
              <a:gd name="connsiteX728" fmla="*/ 0 w 4635500"/>
              <a:gd name="connsiteY728" fmla="*/ 4992243 h 6858000"/>
              <a:gd name="connsiteX729" fmla="*/ 149911 w 4635500"/>
              <a:gd name="connsiteY729" fmla="*/ 4992243 h 6858000"/>
              <a:gd name="connsiteX730" fmla="*/ 67234 w 4635500"/>
              <a:gd name="connsiteY730" fmla="*/ 4909566 h 6858000"/>
              <a:gd name="connsiteX731" fmla="*/ 8773 w 4635500"/>
              <a:gd name="connsiteY731" fmla="*/ 4933783 h 6858000"/>
              <a:gd name="connsiteX732" fmla="*/ 0 w 4635500"/>
              <a:gd name="connsiteY732" fmla="*/ 4946794 h 6858000"/>
              <a:gd name="connsiteX733" fmla="*/ 0 w 4635500"/>
              <a:gd name="connsiteY733" fmla="*/ 4818660 h 6858000"/>
              <a:gd name="connsiteX734" fmla="*/ 149911 w 4635500"/>
              <a:gd name="connsiteY734" fmla="*/ 4818660 h 6858000"/>
              <a:gd name="connsiteX735" fmla="*/ 67234 w 4635500"/>
              <a:gd name="connsiteY735" fmla="*/ 4735983 h 6858000"/>
              <a:gd name="connsiteX736" fmla="*/ 8773 w 4635500"/>
              <a:gd name="connsiteY736" fmla="*/ 4760200 h 6858000"/>
              <a:gd name="connsiteX737" fmla="*/ 0 w 4635500"/>
              <a:gd name="connsiteY737" fmla="*/ 4773211 h 6858000"/>
              <a:gd name="connsiteX738" fmla="*/ 0 w 4635500"/>
              <a:gd name="connsiteY738" fmla="*/ 4645076 h 6858000"/>
              <a:gd name="connsiteX739" fmla="*/ 149911 w 4635500"/>
              <a:gd name="connsiteY739" fmla="*/ 4645076 h 6858000"/>
              <a:gd name="connsiteX740" fmla="*/ 67234 w 4635500"/>
              <a:gd name="connsiteY740" fmla="*/ 4562399 h 6858000"/>
              <a:gd name="connsiteX741" fmla="*/ 8773 w 4635500"/>
              <a:gd name="connsiteY741" fmla="*/ 4586616 h 6858000"/>
              <a:gd name="connsiteX742" fmla="*/ 0 w 4635500"/>
              <a:gd name="connsiteY742" fmla="*/ 4599627 h 6858000"/>
              <a:gd name="connsiteX743" fmla="*/ 0 w 4635500"/>
              <a:gd name="connsiteY743" fmla="*/ 4472407 h 6858000"/>
              <a:gd name="connsiteX744" fmla="*/ 149911 w 4635500"/>
              <a:gd name="connsiteY744" fmla="*/ 4472407 h 6858000"/>
              <a:gd name="connsiteX745" fmla="*/ 67234 w 4635500"/>
              <a:gd name="connsiteY745" fmla="*/ 4389730 h 6858000"/>
              <a:gd name="connsiteX746" fmla="*/ 8773 w 4635500"/>
              <a:gd name="connsiteY746" fmla="*/ 4413947 h 6858000"/>
              <a:gd name="connsiteX747" fmla="*/ 0 w 4635500"/>
              <a:gd name="connsiteY747" fmla="*/ 4426958 h 6858000"/>
              <a:gd name="connsiteX748" fmla="*/ 0 w 4635500"/>
              <a:gd name="connsiteY748" fmla="*/ 4298823 h 6858000"/>
              <a:gd name="connsiteX749" fmla="*/ 149911 w 4635500"/>
              <a:gd name="connsiteY749" fmla="*/ 4298823 h 6858000"/>
              <a:gd name="connsiteX750" fmla="*/ 67234 w 4635500"/>
              <a:gd name="connsiteY750" fmla="*/ 4216146 h 6858000"/>
              <a:gd name="connsiteX751" fmla="*/ 8773 w 4635500"/>
              <a:gd name="connsiteY751" fmla="*/ 4240363 h 6858000"/>
              <a:gd name="connsiteX752" fmla="*/ 0 w 4635500"/>
              <a:gd name="connsiteY752" fmla="*/ 4253374 h 6858000"/>
              <a:gd name="connsiteX753" fmla="*/ 0 w 4635500"/>
              <a:gd name="connsiteY753" fmla="*/ 4125239 h 6858000"/>
              <a:gd name="connsiteX754" fmla="*/ 149911 w 4635500"/>
              <a:gd name="connsiteY754" fmla="*/ 4125239 h 6858000"/>
              <a:gd name="connsiteX755" fmla="*/ 67234 w 4635500"/>
              <a:gd name="connsiteY755" fmla="*/ 4042563 h 6858000"/>
              <a:gd name="connsiteX756" fmla="*/ 8773 w 4635500"/>
              <a:gd name="connsiteY756" fmla="*/ 4066779 h 6858000"/>
              <a:gd name="connsiteX757" fmla="*/ 0 w 4635500"/>
              <a:gd name="connsiteY757" fmla="*/ 4079790 h 6858000"/>
              <a:gd name="connsiteX758" fmla="*/ 0 w 4635500"/>
              <a:gd name="connsiteY758" fmla="*/ 3951656 h 6858000"/>
              <a:gd name="connsiteX759" fmla="*/ 149911 w 4635500"/>
              <a:gd name="connsiteY759" fmla="*/ 3951656 h 6858000"/>
              <a:gd name="connsiteX760" fmla="*/ 67234 w 4635500"/>
              <a:gd name="connsiteY760" fmla="*/ 3868979 h 6858000"/>
              <a:gd name="connsiteX761" fmla="*/ 8773 w 4635500"/>
              <a:gd name="connsiteY761" fmla="*/ 3893196 h 6858000"/>
              <a:gd name="connsiteX762" fmla="*/ 0 w 4635500"/>
              <a:gd name="connsiteY762" fmla="*/ 3906207 h 6858000"/>
              <a:gd name="connsiteX763" fmla="*/ 0 w 4635500"/>
              <a:gd name="connsiteY763" fmla="*/ 3778987 h 6858000"/>
              <a:gd name="connsiteX764" fmla="*/ 149911 w 4635500"/>
              <a:gd name="connsiteY764" fmla="*/ 3778987 h 6858000"/>
              <a:gd name="connsiteX765" fmla="*/ 67234 w 4635500"/>
              <a:gd name="connsiteY765" fmla="*/ 3696310 h 6858000"/>
              <a:gd name="connsiteX766" fmla="*/ 8773 w 4635500"/>
              <a:gd name="connsiteY766" fmla="*/ 3720526 h 6858000"/>
              <a:gd name="connsiteX767" fmla="*/ 0 w 4635500"/>
              <a:gd name="connsiteY767" fmla="*/ 3733538 h 6858000"/>
              <a:gd name="connsiteX768" fmla="*/ 0 w 4635500"/>
              <a:gd name="connsiteY768" fmla="*/ 3605403 h 6858000"/>
              <a:gd name="connsiteX769" fmla="*/ 149911 w 4635500"/>
              <a:gd name="connsiteY769" fmla="*/ 3605403 h 6858000"/>
              <a:gd name="connsiteX770" fmla="*/ 67234 w 4635500"/>
              <a:gd name="connsiteY770" fmla="*/ 3522726 h 6858000"/>
              <a:gd name="connsiteX771" fmla="*/ 8773 w 4635500"/>
              <a:gd name="connsiteY771" fmla="*/ 3546942 h 6858000"/>
              <a:gd name="connsiteX772" fmla="*/ 0 w 4635500"/>
              <a:gd name="connsiteY772" fmla="*/ 3559954 h 6858000"/>
              <a:gd name="connsiteX773" fmla="*/ 0 w 4635500"/>
              <a:gd name="connsiteY773" fmla="*/ 3431819 h 6858000"/>
              <a:gd name="connsiteX774" fmla="*/ 149911 w 4635500"/>
              <a:gd name="connsiteY774" fmla="*/ 3431819 h 6858000"/>
              <a:gd name="connsiteX775" fmla="*/ 67234 w 4635500"/>
              <a:gd name="connsiteY775" fmla="*/ 3349142 h 6858000"/>
              <a:gd name="connsiteX776" fmla="*/ 8773 w 4635500"/>
              <a:gd name="connsiteY776" fmla="*/ 3373359 h 6858000"/>
              <a:gd name="connsiteX777" fmla="*/ 0 w 4635500"/>
              <a:gd name="connsiteY777" fmla="*/ 3386370 h 6858000"/>
              <a:gd name="connsiteX778" fmla="*/ 0 w 4635500"/>
              <a:gd name="connsiteY778" fmla="*/ 3258236 h 6858000"/>
              <a:gd name="connsiteX779" fmla="*/ 149911 w 4635500"/>
              <a:gd name="connsiteY779" fmla="*/ 3258236 h 6858000"/>
              <a:gd name="connsiteX780" fmla="*/ 67234 w 4635500"/>
              <a:gd name="connsiteY780" fmla="*/ 3175559 h 6858000"/>
              <a:gd name="connsiteX781" fmla="*/ 8773 w 4635500"/>
              <a:gd name="connsiteY781" fmla="*/ 3199776 h 6858000"/>
              <a:gd name="connsiteX782" fmla="*/ 0 w 4635500"/>
              <a:gd name="connsiteY782" fmla="*/ 3212787 h 6858000"/>
              <a:gd name="connsiteX783" fmla="*/ 0 w 4635500"/>
              <a:gd name="connsiteY783" fmla="*/ 3085567 h 6858000"/>
              <a:gd name="connsiteX784" fmla="*/ 149911 w 4635500"/>
              <a:gd name="connsiteY784" fmla="*/ 3085567 h 6858000"/>
              <a:gd name="connsiteX785" fmla="*/ 67234 w 4635500"/>
              <a:gd name="connsiteY785" fmla="*/ 3002890 h 6858000"/>
              <a:gd name="connsiteX786" fmla="*/ 8773 w 4635500"/>
              <a:gd name="connsiteY786" fmla="*/ 3027107 h 6858000"/>
              <a:gd name="connsiteX787" fmla="*/ 0 w 4635500"/>
              <a:gd name="connsiteY787" fmla="*/ 3040118 h 6858000"/>
              <a:gd name="connsiteX788" fmla="*/ 0 w 4635500"/>
              <a:gd name="connsiteY788" fmla="*/ 2911983 h 6858000"/>
              <a:gd name="connsiteX789" fmla="*/ 149911 w 4635500"/>
              <a:gd name="connsiteY789" fmla="*/ 2911983 h 6858000"/>
              <a:gd name="connsiteX790" fmla="*/ 67234 w 4635500"/>
              <a:gd name="connsiteY790" fmla="*/ 2829306 h 6858000"/>
              <a:gd name="connsiteX791" fmla="*/ 8773 w 4635500"/>
              <a:gd name="connsiteY791" fmla="*/ 2853523 h 6858000"/>
              <a:gd name="connsiteX792" fmla="*/ 0 w 4635500"/>
              <a:gd name="connsiteY792" fmla="*/ 2866534 h 6858000"/>
              <a:gd name="connsiteX793" fmla="*/ 0 w 4635500"/>
              <a:gd name="connsiteY793" fmla="*/ 2738399 h 6858000"/>
              <a:gd name="connsiteX794" fmla="*/ 149911 w 4635500"/>
              <a:gd name="connsiteY794" fmla="*/ 2738399 h 6858000"/>
              <a:gd name="connsiteX795" fmla="*/ 67234 w 4635500"/>
              <a:gd name="connsiteY795" fmla="*/ 2655722 h 6858000"/>
              <a:gd name="connsiteX796" fmla="*/ 8773 w 4635500"/>
              <a:gd name="connsiteY796" fmla="*/ 2679939 h 6858000"/>
              <a:gd name="connsiteX797" fmla="*/ 0 w 4635500"/>
              <a:gd name="connsiteY797" fmla="*/ 2692950 h 6858000"/>
              <a:gd name="connsiteX798" fmla="*/ 0 w 4635500"/>
              <a:gd name="connsiteY798" fmla="*/ 2564816 h 6858000"/>
              <a:gd name="connsiteX799" fmla="*/ 149911 w 4635500"/>
              <a:gd name="connsiteY799" fmla="*/ 2564816 h 6858000"/>
              <a:gd name="connsiteX800" fmla="*/ 67234 w 4635500"/>
              <a:gd name="connsiteY800" fmla="*/ 2482139 h 6858000"/>
              <a:gd name="connsiteX801" fmla="*/ 8773 w 4635500"/>
              <a:gd name="connsiteY801" fmla="*/ 2506356 h 6858000"/>
              <a:gd name="connsiteX802" fmla="*/ 0 w 4635500"/>
              <a:gd name="connsiteY802" fmla="*/ 2519367 h 6858000"/>
              <a:gd name="connsiteX803" fmla="*/ 0 w 4635500"/>
              <a:gd name="connsiteY803" fmla="*/ 2392147 h 6858000"/>
              <a:gd name="connsiteX804" fmla="*/ 149911 w 4635500"/>
              <a:gd name="connsiteY804" fmla="*/ 2392147 h 6858000"/>
              <a:gd name="connsiteX805" fmla="*/ 67234 w 4635500"/>
              <a:gd name="connsiteY805" fmla="*/ 2309470 h 6858000"/>
              <a:gd name="connsiteX806" fmla="*/ 8773 w 4635500"/>
              <a:gd name="connsiteY806" fmla="*/ 2333687 h 6858000"/>
              <a:gd name="connsiteX807" fmla="*/ 0 w 4635500"/>
              <a:gd name="connsiteY807" fmla="*/ 2346698 h 6858000"/>
              <a:gd name="connsiteX808" fmla="*/ 0 w 4635500"/>
              <a:gd name="connsiteY808" fmla="*/ 2218563 h 6858000"/>
              <a:gd name="connsiteX809" fmla="*/ 149911 w 4635500"/>
              <a:gd name="connsiteY809" fmla="*/ 2218563 h 6858000"/>
              <a:gd name="connsiteX810" fmla="*/ 67234 w 4635500"/>
              <a:gd name="connsiteY810" fmla="*/ 2135886 h 6858000"/>
              <a:gd name="connsiteX811" fmla="*/ 8773 w 4635500"/>
              <a:gd name="connsiteY811" fmla="*/ 2160103 h 6858000"/>
              <a:gd name="connsiteX812" fmla="*/ 0 w 4635500"/>
              <a:gd name="connsiteY812" fmla="*/ 2173114 h 6858000"/>
              <a:gd name="connsiteX813" fmla="*/ 0 w 4635500"/>
              <a:gd name="connsiteY813" fmla="*/ 2044979 h 6858000"/>
              <a:gd name="connsiteX814" fmla="*/ 149911 w 4635500"/>
              <a:gd name="connsiteY814" fmla="*/ 2044979 h 6858000"/>
              <a:gd name="connsiteX815" fmla="*/ 67234 w 4635500"/>
              <a:gd name="connsiteY815" fmla="*/ 1962302 h 6858000"/>
              <a:gd name="connsiteX816" fmla="*/ 8773 w 4635500"/>
              <a:gd name="connsiteY816" fmla="*/ 1986519 h 6858000"/>
              <a:gd name="connsiteX817" fmla="*/ 0 w 4635500"/>
              <a:gd name="connsiteY817" fmla="*/ 1999530 h 6858000"/>
              <a:gd name="connsiteX818" fmla="*/ 0 w 4635500"/>
              <a:gd name="connsiteY818" fmla="*/ 1871396 h 6858000"/>
              <a:gd name="connsiteX819" fmla="*/ 149911 w 4635500"/>
              <a:gd name="connsiteY819" fmla="*/ 1871396 h 6858000"/>
              <a:gd name="connsiteX820" fmla="*/ 67234 w 4635500"/>
              <a:gd name="connsiteY820" fmla="*/ 1788719 h 6858000"/>
              <a:gd name="connsiteX821" fmla="*/ 8773 w 4635500"/>
              <a:gd name="connsiteY821" fmla="*/ 1812936 h 6858000"/>
              <a:gd name="connsiteX822" fmla="*/ 0 w 4635500"/>
              <a:gd name="connsiteY822" fmla="*/ 1825947 h 6858000"/>
              <a:gd name="connsiteX823" fmla="*/ 0 w 4635500"/>
              <a:gd name="connsiteY823" fmla="*/ 1698727 h 6858000"/>
              <a:gd name="connsiteX824" fmla="*/ 149911 w 4635500"/>
              <a:gd name="connsiteY824" fmla="*/ 1698727 h 6858000"/>
              <a:gd name="connsiteX825" fmla="*/ 67234 w 4635500"/>
              <a:gd name="connsiteY825" fmla="*/ 1616050 h 6858000"/>
              <a:gd name="connsiteX826" fmla="*/ 8773 w 4635500"/>
              <a:gd name="connsiteY826" fmla="*/ 1640267 h 6858000"/>
              <a:gd name="connsiteX827" fmla="*/ 0 w 4635500"/>
              <a:gd name="connsiteY827" fmla="*/ 1653278 h 6858000"/>
              <a:gd name="connsiteX828" fmla="*/ 0 w 4635500"/>
              <a:gd name="connsiteY828" fmla="*/ 1525143 h 6858000"/>
              <a:gd name="connsiteX829" fmla="*/ 149911 w 4635500"/>
              <a:gd name="connsiteY829" fmla="*/ 1525143 h 6858000"/>
              <a:gd name="connsiteX830" fmla="*/ 67234 w 4635500"/>
              <a:gd name="connsiteY830" fmla="*/ 1442466 h 6858000"/>
              <a:gd name="connsiteX831" fmla="*/ 8773 w 4635500"/>
              <a:gd name="connsiteY831" fmla="*/ 1466683 h 6858000"/>
              <a:gd name="connsiteX832" fmla="*/ 0 w 4635500"/>
              <a:gd name="connsiteY832" fmla="*/ 1479694 h 6858000"/>
              <a:gd name="connsiteX833" fmla="*/ 0 w 4635500"/>
              <a:gd name="connsiteY833" fmla="*/ 1351559 h 6858000"/>
              <a:gd name="connsiteX834" fmla="*/ 149911 w 4635500"/>
              <a:gd name="connsiteY834" fmla="*/ 1351559 h 6858000"/>
              <a:gd name="connsiteX835" fmla="*/ 67234 w 4635500"/>
              <a:gd name="connsiteY835" fmla="*/ 1268882 h 6858000"/>
              <a:gd name="connsiteX836" fmla="*/ 8773 w 4635500"/>
              <a:gd name="connsiteY836" fmla="*/ 1293099 h 6858000"/>
              <a:gd name="connsiteX837" fmla="*/ 0 w 4635500"/>
              <a:gd name="connsiteY837" fmla="*/ 1306110 h 6858000"/>
              <a:gd name="connsiteX838" fmla="*/ 0 w 4635500"/>
              <a:gd name="connsiteY838" fmla="*/ 1177976 h 6858000"/>
              <a:gd name="connsiteX839" fmla="*/ 149911 w 4635500"/>
              <a:gd name="connsiteY839" fmla="*/ 1177976 h 6858000"/>
              <a:gd name="connsiteX840" fmla="*/ 67234 w 4635500"/>
              <a:gd name="connsiteY840" fmla="*/ 1095299 h 6858000"/>
              <a:gd name="connsiteX841" fmla="*/ 8773 w 4635500"/>
              <a:gd name="connsiteY841" fmla="*/ 1119516 h 6858000"/>
              <a:gd name="connsiteX842" fmla="*/ 0 w 4635500"/>
              <a:gd name="connsiteY842" fmla="*/ 1132527 h 6858000"/>
              <a:gd name="connsiteX843" fmla="*/ 0 w 4635500"/>
              <a:gd name="connsiteY843" fmla="*/ 1005307 h 6858000"/>
              <a:gd name="connsiteX844" fmla="*/ 149911 w 4635500"/>
              <a:gd name="connsiteY844" fmla="*/ 1005307 h 6858000"/>
              <a:gd name="connsiteX845" fmla="*/ 67234 w 4635500"/>
              <a:gd name="connsiteY845" fmla="*/ 922630 h 6858000"/>
              <a:gd name="connsiteX846" fmla="*/ 8773 w 4635500"/>
              <a:gd name="connsiteY846" fmla="*/ 946847 h 6858000"/>
              <a:gd name="connsiteX847" fmla="*/ 0 w 4635500"/>
              <a:gd name="connsiteY847" fmla="*/ 959858 h 6858000"/>
              <a:gd name="connsiteX848" fmla="*/ 0 w 4635500"/>
              <a:gd name="connsiteY848" fmla="*/ 831723 h 6858000"/>
              <a:gd name="connsiteX849" fmla="*/ 149911 w 4635500"/>
              <a:gd name="connsiteY849" fmla="*/ 831723 h 6858000"/>
              <a:gd name="connsiteX850" fmla="*/ 67234 w 4635500"/>
              <a:gd name="connsiteY850" fmla="*/ 749046 h 6858000"/>
              <a:gd name="connsiteX851" fmla="*/ 8773 w 4635500"/>
              <a:gd name="connsiteY851" fmla="*/ 773263 h 6858000"/>
              <a:gd name="connsiteX852" fmla="*/ 0 w 4635500"/>
              <a:gd name="connsiteY852" fmla="*/ 786274 h 6858000"/>
              <a:gd name="connsiteX853" fmla="*/ 0 w 4635500"/>
              <a:gd name="connsiteY853" fmla="*/ 658139 h 6858000"/>
              <a:gd name="connsiteX854" fmla="*/ 149911 w 4635500"/>
              <a:gd name="connsiteY854" fmla="*/ 658139 h 6858000"/>
              <a:gd name="connsiteX855" fmla="*/ 67234 w 4635500"/>
              <a:gd name="connsiteY855" fmla="*/ 575462 h 6858000"/>
              <a:gd name="connsiteX856" fmla="*/ 8773 w 4635500"/>
              <a:gd name="connsiteY856" fmla="*/ 599678 h 6858000"/>
              <a:gd name="connsiteX857" fmla="*/ 0 w 4635500"/>
              <a:gd name="connsiteY857" fmla="*/ 612689 h 6858000"/>
              <a:gd name="connsiteX858" fmla="*/ 0 w 4635500"/>
              <a:gd name="connsiteY858" fmla="*/ 484556 h 6858000"/>
              <a:gd name="connsiteX859" fmla="*/ 149911 w 4635500"/>
              <a:gd name="connsiteY859" fmla="*/ 484556 h 6858000"/>
              <a:gd name="connsiteX860" fmla="*/ 67234 w 4635500"/>
              <a:gd name="connsiteY860" fmla="*/ 401879 h 6858000"/>
              <a:gd name="connsiteX861" fmla="*/ 8773 w 4635500"/>
              <a:gd name="connsiteY861" fmla="*/ 426094 h 6858000"/>
              <a:gd name="connsiteX862" fmla="*/ 0 w 4635500"/>
              <a:gd name="connsiteY862" fmla="*/ 439106 h 6858000"/>
              <a:gd name="connsiteX863" fmla="*/ 0 w 4635500"/>
              <a:gd name="connsiteY863" fmla="*/ 311887 h 6858000"/>
              <a:gd name="connsiteX864" fmla="*/ 149911 w 4635500"/>
              <a:gd name="connsiteY864" fmla="*/ 311887 h 6858000"/>
              <a:gd name="connsiteX865" fmla="*/ 67234 w 4635500"/>
              <a:gd name="connsiteY865" fmla="*/ 229210 h 6858000"/>
              <a:gd name="connsiteX866" fmla="*/ 8773 w 4635500"/>
              <a:gd name="connsiteY866" fmla="*/ 253425 h 6858000"/>
              <a:gd name="connsiteX867" fmla="*/ 0 w 4635500"/>
              <a:gd name="connsiteY867" fmla="*/ 266437 h 6858000"/>
              <a:gd name="connsiteX868" fmla="*/ 0 w 4635500"/>
              <a:gd name="connsiteY868" fmla="*/ 138303 h 6858000"/>
              <a:gd name="connsiteX869" fmla="*/ 149911 w 4635500"/>
              <a:gd name="connsiteY869" fmla="*/ 138303 h 6858000"/>
              <a:gd name="connsiteX870" fmla="*/ 67234 w 4635500"/>
              <a:gd name="connsiteY870" fmla="*/ 55626 h 6858000"/>
              <a:gd name="connsiteX871" fmla="*/ 8773 w 4635500"/>
              <a:gd name="connsiteY871" fmla="*/ 79842 h 6858000"/>
              <a:gd name="connsiteX872" fmla="*/ 0 w 4635500"/>
              <a:gd name="connsiteY872" fmla="*/ 928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Lst>
            <a:rect l="l" t="t" r="r" b="b"/>
            <a:pathLst>
              <a:path w="4635500" h="6858000">
                <a:moveTo>
                  <a:pt x="482143" y="6727241"/>
                </a:moveTo>
                <a:cubicBezTo>
                  <a:pt x="482143" y="6772900"/>
                  <a:pt x="519161" y="6809918"/>
                  <a:pt x="564820" y="6809918"/>
                </a:cubicBezTo>
                <a:cubicBezTo>
                  <a:pt x="610479" y="6809918"/>
                  <a:pt x="647497" y="6772900"/>
                  <a:pt x="647497" y="6727241"/>
                </a:cubicBezTo>
                <a:close/>
                <a:moveTo>
                  <a:pt x="149911" y="6727241"/>
                </a:moveTo>
                <a:cubicBezTo>
                  <a:pt x="149911" y="6772900"/>
                  <a:pt x="186927" y="6809918"/>
                  <a:pt x="232588" y="6809918"/>
                </a:cubicBezTo>
                <a:cubicBezTo>
                  <a:pt x="278133" y="6809751"/>
                  <a:pt x="314960" y="6772786"/>
                  <a:pt x="314960" y="6727241"/>
                </a:cubicBezTo>
                <a:close/>
                <a:moveTo>
                  <a:pt x="397637" y="6642659"/>
                </a:moveTo>
                <a:cubicBezTo>
                  <a:pt x="351978" y="6642659"/>
                  <a:pt x="314960" y="6679677"/>
                  <a:pt x="314960" y="6725336"/>
                </a:cubicBezTo>
                <a:lnTo>
                  <a:pt x="398780" y="6725336"/>
                </a:lnTo>
                <a:lnTo>
                  <a:pt x="481762" y="6725336"/>
                </a:lnTo>
                <a:cubicBezTo>
                  <a:pt x="481762" y="6679677"/>
                  <a:pt x="444744" y="6642659"/>
                  <a:pt x="399085" y="6642659"/>
                </a:cubicBezTo>
                <a:close/>
                <a:moveTo>
                  <a:pt x="729580" y="6642225"/>
                </a:moveTo>
                <a:cubicBezTo>
                  <a:pt x="683966" y="6642506"/>
                  <a:pt x="647215" y="6679715"/>
                  <a:pt x="647497" y="6725336"/>
                </a:cubicBezTo>
                <a:lnTo>
                  <a:pt x="811708" y="6725336"/>
                </a:lnTo>
                <a:lnTo>
                  <a:pt x="811708" y="6712077"/>
                </a:lnTo>
                <a:cubicBezTo>
                  <a:pt x="805398" y="6671676"/>
                  <a:pt x="770476" y="6641966"/>
                  <a:pt x="729580" y="6642225"/>
                </a:cubicBezTo>
                <a:close/>
                <a:moveTo>
                  <a:pt x="482143" y="6553657"/>
                </a:moveTo>
                <a:cubicBezTo>
                  <a:pt x="482143" y="6599317"/>
                  <a:pt x="519161" y="6636334"/>
                  <a:pt x="564820" y="6636334"/>
                </a:cubicBezTo>
                <a:cubicBezTo>
                  <a:pt x="610479" y="6636334"/>
                  <a:pt x="647497" y="6599317"/>
                  <a:pt x="647497" y="6553657"/>
                </a:cubicBezTo>
                <a:close/>
                <a:moveTo>
                  <a:pt x="149911" y="6553657"/>
                </a:moveTo>
                <a:cubicBezTo>
                  <a:pt x="149911" y="6599317"/>
                  <a:pt x="186927" y="6636334"/>
                  <a:pt x="232588" y="6636334"/>
                </a:cubicBezTo>
                <a:cubicBezTo>
                  <a:pt x="278133" y="6636167"/>
                  <a:pt x="314960" y="6599202"/>
                  <a:pt x="314960" y="6553657"/>
                </a:cubicBezTo>
                <a:close/>
                <a:moveTo>
                  <a:pt x="398018" y="6469990"/>
                </a:moveTo>
                <a:cubicBezTo>
                  <a:pt x="352359" y="6469990"/>
                  <a:pt x="315341" y="6507008"/>
                  <a:pt x="315341" y="6552667"/>
                </a:cubicBezTo>
                <a:lnTo>
                  <a:pt x="482143" y="6552667"/>
                </a:lnTo>
                <a:cubicBezTo>
                  <a:pt x="482143" y="6507008"/>
                  <a:pt x="445125" y="6469990"/>
                  <a:pt x="399466" y="6469990"/>
                </a:cubicBezTo>
                <a:close/>
                <a:moveTo>
                  <a:pt x="729580" y="6469556"/>
                </a:moveTo>
                <a:cubicBezTo>
                  <a:pt x="683966" y="6469837"/>
                  <a:pt x="647215" y="6507046"/>
                  <a:pt x="647497" y="6552667"/>
                </a:cubicBezTo>
                <a:lnTo>
                  <a:pt x="811708" y="6552667"/>
                </a:lnTo>
                <a:lnTo>
                  <a:pt x="811708" y="6539408"/>
                </a:lnTo>
                <a:cubicBezTo>
                  <a:pt x="805398" y="6499007"/>
                  <a:pt x="770476" y="6469297"/>
                  <a:pt x="729580" y="6469556"/>
                </a:cubicBezTo>
                <a:close/>
                <a:moveTo>
                  <a:pt x="481838" y="6380988"/>
                </a:moveTo>
                <a:cubicBezTo>
                  <a:pt x="481838" y="6426648"/>
                  <a:pt x="518856" y="6463665"/>
                  <a:pt x="564515" y="6463665"/>
                </a:cubicBezTo>
                <a:lnTo>
                  <a:pt x="564820" y="6463665"/>
                </a:lnTo>
                <a:cubicBezTo>
                  <a:pt x="610365" y="6463498"/>
                  <a:pt x="647192" y="6426533"/>
                  <a:pt x="647192" y="6380988"/>
                </a:cubicBezTo>
                <a:close/>
                <a:moveTo>
                  <a:pt x="149911" y="6380988"/>
                </a:moveTo>
                <a:cubicBezTo>
                  <a:pt x="149911" y="6426648"/>
                  <a:pt x="186927" y="6463665"/>
                  <a:pt x="232588" y="6463665"/>
                </a:cubicBezTo>
                <a:cubicBezTo>
                  <a:pt x="278247" y="6463665"/>
                  <a:pt x="315265" y="6426648"/>
                  <a:pt x="315265" y="6380988"/>
                </a:cubicBezTo>
                <a:close/>
                <a:moveTo>
                  <a:pt x="398018" y="6296406"/>
                </a:moveTo>
                <a:cubicBezTo>
                  <a:pt x="352359" y="6296406"/>
                  <a:pt x="315341" y="6333424"/>
                  <a:pt x="315341" y="6379083"/>
                </a:cubicBezTo>
                <a:lnTo>
                  <a:pt x="480695" y="6379083"/>
                </a:lnTo>
                <a:lnTo>
                  <a:pt x="482143" y="6379083"/>
                </a:lnTo>
                <a:cubicBezTo>
                  <a:pt x="482143" y="6333424"/>
                  <a:pt x="445125" y="6296406"/>
                  <a:pt x="399466" y="6296406"/>
                </a:cubicBezTo>
                <a:close/>
                <a:moveTo>
                  <a:pt x="729580" y="6295972"/>
                </a:moveTo>
                <a:cubicBezTo>
                  <a:pt x="683966" y="6296254"/>
                  <a:pt x="647215" y="6333463"/>
                  <a:pt x="647497" y="6379083"/>
                </a:cubicBezTo>
                <a:lnTo>
                  <a:pt x="811708" y="6379083"/>
                </a:lnTo>
                <a:lnTo>
                  <a:pt x="811708" y="6365824"/>
                </a:lnTo>
                <a:cubicBezTo>
                  <a:pt x="805398" y="6325423"/>
                  <a:pt x="770476" y="6295713"/>
                  <a:pt x="729580" y="6295972"/>
                </a:cubicBezTo>
                <a:close/>
                <a:moveTo>
                  <a:pt x="481838" y="6207405"/>
                </a:moveTo>
                <a:cubicBezTo>
                  <a:pt x="481838" y="6253064"/>
                  <a:pt x="518856" y="6290081"/>
                  <a:pt x="564515" y="6290081"/>
                </a:cubicBezTo>
                <a:lnTo>
                  <a:pt x="564820" y="6290081"/>
                </a:lnTo>
                <a:cubicBezTo>
                  <a:pt x="610365" y="6289914"/>
                  <a:pt x="647192" y="6252949"/>
                  <a:pt x="647192" y="6207405"/>
                </a:cubicBezTo>
                <a:close/>
                <a:moveTo>
                  <a:pt x="149911" y="6207405"/>
                </a:moveTo>
                <a:cubicBezTo>
                  <a:pt x="149911" y="6253064"/>
                  <a:pt x="186927" y="6290081"/>
                  <a:pt x="232588" y="6290081"/>
                </a:cubicBezTo>
                <a:cubicBezTo>
                  <a:pt x="278133" y="6289914"/>
                  <a:pt x="314960" y="6252949"/>
                  <a:pt x="314960" y="6207405"/>
                </a:cubicBezTo>
                <a:close/>
                <a:moveTo>
                  <a:pt x="398018" y="6122823"/>
                </a:moveTo>
                <a:cubicBezTo>
                  <a:pt x="352359" y="6122823"/>
                  <a:pt x="315341" y="6159841"/>
                  <a:pt x="315341" y="6205500"/>
                </a:cubicBezTo>
                <a:lnTo>
                  <a:pt x="480695" y="6205500"/>
                </a:lnTo>
                <a:lnTo>
                  <a:pt x="482143" y="6205500"/>
                </a:lnTo>
                <a:cubicBezTo>
                  <a:pt x="482143" y="6159841"/>
                  <a:pt x="445125" y="6122823"/>
                  <a:pt x="399466" y="6122823"/>
                </a:cubicBezTo>
                <a:close/>
                <a:moveTo>
                  <a:pt x="729580" y="6122388"/>
                </a:moveTo>
                <a:cubicBezTo>
                  <a:pt x="683966" y="6122670"/>
                  <a:pt x="647215" y="6159879"/>
                  <a:pt x="647497" y="6205500"/>
                </a:cubicBezTo>
                <a:lnTo>
                  <a:pt x="811708" y="6205500"/>
                </a:lnTo>
                <a:lnTo>
                  <a:pt x="811708" y="6192241"/>
                </a:lnTo>
                <a:cubicBezTo>
                  <a:pt x="805398" y="6151840"/>
                  <a:pt x="770476" y="6122129"/>
                  <a:pt x="729580" y="6122388"/>
                </a:cubicBezTo>
                <a:close/>
                <a:moveTo>
                  <a:pt x="481838" y="6033821"/>
                </a:moveTo>
                <a:cubicBezTo>
                  <a:pt x="481838" y="6079480"/>
                  <a:pt x="518856" y="6116498"/>
                  <a:pt x="564515" y="6116498"/>
                </a:cubicBezTo>
                <a:lnTo>
                  <a:pt x="564820" y="6116498"/>
                </a:lnTo>
                <a:cubicBezTo>
                  <a:pt x="610365" y="6116331"/>
                  <a:pt x="647192" y="6079366"/>
                  <a:pt x="647192" y="6033821"/>
                </a:cubicBezTo>
                <a:close/>
                <a:moveTo>
                  <a:pt x="149911" y="6033821"/>
                </a:moveTo>
                <a:cubicBezTo>
                  <a:pt x="149911" y="6079480"/>
                  <a:pt x="186927" y="6116498"/>
                  <a:pt x="232588" y="6116498"/>
                </a:cubicBezTo>
                <a:cubicBezTo>
                  <a:pt x="278133" y="6116331"/>
                  <a:pt x="314960" y="6079366"/>
                  <a:pt x="314960" y="6033821"/>
                </a:cubicBezTo>
                <a:close/>
                <a:moveTo>
                  <a:pt x="398018" y="5949239"/>
                </a:moveTo>
                <a:cubicBezTo>
                  <a:pt x="352359" y="5949239"/>
                  <a:pt x="315341" y="5986257"/>
                  <a:pt x="315341" y="6031916"/>
                </a:cubicBezTo>
                <a:lnTo>
                  <a:pt x="480695" y="6031916"/>
                </a:lnTo>
                <a:lnTo>
                  <a:pt x="482143" y="6031916"/>
                </a:lnTo>
                <a:cubicBezTo>
                  <a:pt x="482143" y="5986257"/>
                  <a:pt x="445125" y="5949239"/>
                  <a:pt x="399466" y="5949239"/>
                </a:cubicBezTo>
                <a:close/>
                <a:moveTo>
                  <a:pt x="729580" y="5948805"/>
                </a:moveTo>
                <a:cubicBezTo>
                  <a:pt x="683966" y="5949086"/>
                  <a:pt x="647215" y="5986295"/>
                  <a:pt x="647497" y="6031916"/>
                </a:cubicBezTo>
                <a:lnTo>
                  <a:pt x="811708" y="6031916"/>
                </a:lnTo>
                <a:lnTo>
                  <a:pt x="811708" y="6018657"/>
                </a:lnTo>
                <a:cubicBezTo>
                  <a:pt x="805398" y="5978256"/>
                  <a:pt x="770476" y="5948546"/>
                  <a:pt x="729580" y="5948805"/>
                </a:cubicBezTo>
                <a:close/>
                <a:moveTo>
                  <a:pt x="481838" y="5860237"/>
                </a:moveTo>
                <a:cubicBezTo>
                  <a:pt x="481838" y="5905897"/>
                  <a:pt x="518856" y="5942914"/>
                  <a:pt x="564515" y="5942914"/>
                </a:cubicBezTo>
                <a:lnTo>
                  <a:pt x="564820" y="5942914"/>
                </a:lnTo>
                <a:cubicBezTo>
                  <a:pt x="610365" y="5942747"/>
                  <a:pt x="647192" y="5905782"/>
                  <a:pt x="647192" y="5860237"/>
                </a:cubicBezTo>
                <a:close/>
                <a:moveTo>
                  <a:pt x="149911" y="5860237"/>
                </a:moveTo>
                <a:cubicBezTo>
                  <a:pt x="149911" y="5905897"/>
                  <a:pt x="186927" y="5942914"/>
                  <a:pt x="232588" y="5942914"/>
                </a:cubicBezTo>
                <a:cubicBezTo>
                  <a:pt x="278133" y="5942747"/>
                  <a:pt x="314960" y="5905782"/>
                  <a:pt x="314960" y="5860237"/>
                </a:cubicBezTo>
                <a:close/>
                <a:moveTo>
                  <a:pt x="398018" y="5776570"/>
                </a:moveTo>
                <a:cubicBezTo>
                  <a:pt x="352359" y="5776570"/>
                  <a:pt x="315341" y="5813588"/>
                  <a:pt x="315341" y="5859247"/>
                </a:cubicBezTo>
                <a:lnTo>
                  <a:pt x="482143" y="5859247"/>
                </a:lnTo>
                <a:cubicBezTo>
                  <a:pt x="482143" y="5813588"/>
                  <a:pt x="445125" y="5776570"/>
                  <a:pt x="399466" y="5776570"/>
                </a:cubicBezTo>
                <a:close/>
                <a:moveTo>
                  <a:pt x="729580" y="5776136"/>
                </a:moveTo>
                <a:cubicBezTo>
                  <a:pt x="683966" y="5776417"/>
                  <a:pt x="647215" y="5813626"/>
                  <a:pt x="647497" y="5859247"/>
                </a:cubicBezTo>
                <a:lnTo>
                  <a:pt x="811708" y="5859247"/>
                </a:lnTo>
                <a:lnTo>
                  <a:pt x="811708" y="5845988"/>
                </a:lnTo>
                <a:cubicBezTo>
                  <a:pt x="805398" y="5805587"/>
                  <a:pt x="770476" y="5775877"/>
                  <a:pt x="729580" y="5776136"/>
                </a:cubicBezTo>
                <a:close/>
                <a:moveTo>
                  <a:pt x="481838" y="5687568"/>
                </a:moveTo>
                <a:cubicBezTo>
                  <a:pt x="481838" y="5733228"/>
                  <a:pt x="518856" y="5770245"/>
                  <a:pt x="564515" y="5770245"/>
                </a:cubicBezTo>
                <a:lnTo>
                  <a:pt x="564820" y="5770245"/>
                </a:lnTo>
                <a:cubicBezTo>
                  <a:pt x="610365" y="5770078"/>
                  <a:pt x="647192" y="5733113"/>
                  <a:pt x="647192" y="5687568"/>
                </a:cubicBezTo>
                <a:close/>
                <a:moveTo>
                  <a:pt x="149911" y="5687340"/>
                </a:moveTo>
                <a:cubicBezTo>
                  <a:pt x="149911" y="5732999"/>
                  <a:pt x="186927" y="5770016"/>
                  <a:pt x="232588" y="5770016"/>
                </a:cubicBezTo>
                <a:cubicBezTo>
                  <a:pt x="278247" y="5770016"/>
                  <a:pt x="315265" y="5732999"/>
                  <a:pt x="315265" y="5687340"/>
                </a:cubicBezTo>
                <a:close/>
                <a:moveTo>
                  <a:pt x="398018" y="5602986"/>
                </a:moveTo>
                <a:cubicBezTo>
                  <a:pt x="352359" y="5602986"/>
                  <a:pt x="315341" y="5640004"/>
                  <a:pt x="315341" y="5685663"/>
                </a:cubicBezTo>
                <a:lnTo>
                  <a:pt x="480695" y="5685663"/>
                </a:lnTo>
                <a:lnTo>
                  <a:pt x="482143" y="5685663"/>
                </a:lnTo>
                <a:cubicBezTo>
                  <a:pt x="482143" y="5640004"/>
                  <a:pt x="445125" y="5602986"/>
                  <a:pt x="399466" y="5602986"/>
                </a:cubicBezTo>
                <a:close/>
                <a:moveTo>
                  <a:pt x="729580" y="5602552"/>
                </a:moveTo>
                <a:cubicBezTo>
                  <a:pt x="683966" y="5602834"/>
                  <a:pt x="647215" y="5640043"/>
                  <a:pt x="647497" y="5685663"/>
                </a:cubicBezTo>
                <a:lnTo>
                  <a:pt x="811708" y="5685663"/>
                </a:lnTo>
                <a:lnTo>
                  <a:pt x="811708" y="5672404"/>
                </a:lnTo>
                <a:cubicBezTo>
                  <a:pt x="805398" y="5632003"/>
                  <a:pt x="770476" y="5602293"/>
                  <a:pt x="729580" y="5602552"/>
                </a:cubicBezTo>
                <a:close/>
                <a:moveTo>
                  <a:pt x="481838" y="5513985"/>
                </a:moveTo>
                <a:cubicBezTo>
                  <a:pt x="481838" y="5559644"/>
                  <a:pt x="518856" y="5596661"/>
                  <a:pt x="564515" y="5596661"/>
                </a:cubicBezTo>
                <a:lnTo>
                  <a:pt x="564820" y="5596661"/>
                </a:lnTo>
                <a:cubicBezTo>
                  <a:pt x="610365" y="5596494"/>
                  <a:pt x="647192" y="5559529"/>
                  <a:pt x="647192" y="5513985"/>
                </a:cubicBezTo>
                <a:close/>
                <a:moveTo>
                  <a:pt x="149911" y="5513756"/>
                </a:moveTo>
                <a:cubicBezTo>
                  <a:pt x="149911" y="5559415"/>
                  <a:pt x="186927" y="5596433"/>
                  <a:pt x="232588" y="5596433"/>
                </a:cubicBezTo>
                <a:lnTo>
                  <a:pt x="232588" y="5596661"/>
                </a:lnTo>
                <a:cubicBezTo>
                  <a:pt x="278216" y="5596494"/>
                  <a:pt x="315090" y="5559385"/>
                  <a:pt x="314960" y="5513756"/>
                </a:cubicBezTo>
                <a:close/>
                <a:moveTo>
                  <a:pt x="398018" y="5429403"/>
                </a:moveTo>
                <a:cubicBezTo>
                  <a:pt x="352359" y="5429403"/>
                  <a:pt x="315341" y="5466421"/>
                  <a:pt x="315341" y="5512080"/>
                </a:cubicBezTo>
                <a:lnTo>
                  <a:pt x="480695" y="5512080"/>
                </a:lnTo>
                <a:lnTo>
                  <a:pt x="482143" y="5512080"/>
                </a:lnTo>
                <a:cubicBezTo>
                  <a:pt x="482143" y="5466421"/>
                  <a:pt x="445125" y="5429403"/>
                  <a:pt x="399466" y="5429403"/>
                </a:cubicBezTo>
                <a:close/>
                <a:moveTo>
                  <a:pt x="729580" y="5428968"/>
                </a:moveTo>
                <a:cubicBezTo>
                  <a:pt x="683966" y="5429250"/>
                  <a:pt x="647215" y="5466459"/>
                  <a:pt x="647497" y="5512080"/>
                </a:cubicBezTo>
                <a:lnTo>
                  <a:pt x="811708" y="5512080"/>
                </a:lnTo>
                <a:lnTo>
                  <a:pt x="811708" y="5498821"/>
                </a:lnTo>
                <a:cubicBezTo>
                  <a:pt x="805398" y="5458420"/>
                  <a:pt x="770476" y="5428709"/>
                  <a:pt x="729580" y="5428968"/>
                </a:cubicBezTo>
                <a:close/>
                <a:moveTo>
                  <a:pt x="481838" y="5340401"/>
                </a:moveTo>
                <a:cubicBezTo>
                  <a:pt x="481838" y="5386060"/>
                  <a:pt x="518856" y="5423078"/>
                  <a:pt x="564515" y="5423078"/>
                </a:cubicBezTo>
                <a:lnTo>
                  <a:pt x="564820" y="5423078"/>
                </a:lnTo>
                <a:cubicBezTo>
                  <a:pt x="610365" y="5422911"/>
                  <a:pt x="647192" y="5385946"/>
                  <a:pt x="647192" y="5340401"/>
                </a:cubicBezTo>
                <a:close/>
                <a:moveTo>
                  <a:pt x="149606" y="5340401"/>
                </a:moveTo>
                <a:cubicBezTo>
                  <a:pt x="149606" y="5386060"/>
                  <a:pt x="186622" y="5423078"/>
                  <a:pt x="232283" y="5423078"/>
                </a:cubicBezTo>
                <a:cubicBezTo>
                  <a:pt x="277942" y="5423078"/>
                  <a:pt x="314960" y="5386060"/>
                  <a:pt x="314960" y="5340401"/>
                </a:cubicBezTo>
                <a:close/>
                <a:moveTo>
                  <a:pt x="398018" y="5255819"/>
                </a:moveTo>
                <a:cubicBezTo>
                  <a:pt x="352359" y="5255819"/>
                  <a:pt x="315341" y="5292837"/>
                  <a:pt x="315341" y="5338496"/>
                </a:cubicBezTo>
                <a:lnTo>
                  <a:pt x="480695" y="5338496"/>
                </a:lnTo>
                <a:lnTo>
                  <a:pt x="482143" y="5338496"/>
                </a:lnTo>
                <a:cubicBezTo>
                  <a:pt x="482143" y="5292837"/>
                  <a:pt x="445125" y="5255819"/>
                  <a:pt x="399466" y="5255819"/>
                </a:cubicBezTo>
                <a:close/>
                <a:moveTo>
                  <a:pt x="729580" y="5255385"/>
                </a:moveTo>
                <a:cubicBezTo>
                  <a:pt x="683966" y="5255666"/>
                  <a:pt x="647215" y="5292875"/>
                  <a:pt x="647497" y="5338496"/>
                </a:cubicBezTo>
                <a:lnTo>
                  <a:pt x="811708" y="5338496"/>
                </a:lnTo>
                <a:lnTo>
                  <a:pt x="811708" y="5325237"/>
                </a:lnTo>
                <a:cubicBezTo>
                  <a:pt x="805398" y="5284836"/>
                  <a:pt x="770476" y="5255126"/>
                  <a:pt x="729580" y="5255385"/>
                </a:cubicBezTo>
                <a:close/>
                <a:moveTo>
                  <a:pt x="481838" y="5166817"/>
                </a:moveTo>
                <a:cubicBezTo>
                  <a:pt x="481838" y="5212477"/>
                  <a:pt x="518856" y="5249494"/>
                  <a:pt x="564515" y="5249494"/>
                </a:cubicBezTo>
                <a:lnTo>
                  <a:pt x="564820" y="5249494"/>
                </a:lnTo>
                <a:cubicBezTo>
                  <a:pt x="610365" y="5249327"/>
                  <a:pt x="647192" y="5212362"/>
                  <a:pt x="647192" y="5166817"/>
                </a:cubicBezTo>
                <a:close/>
                <a:moveTo>
                  <a:pt x="149606" y="5166817"/>
                </a:moveTo>
                <a:cubicBezTo>
                  <a:pt x="149606" y="5212477"/>
                  <a:pt x="186622" y="5249494"/>
                  <a:pt x="232283" y="5249494"/>
                </a:cubicBezTo>
                <a:cubicBezTo>
                  <a:pt x="277942" y="5249494"/>
                  <a:pt x="314960" y="5212477"/>
                  <a:pt x="314960" y="5166817"/>
                </a:cubicBezTo>
                <a:close/>
                <a:moveTo>
                  <a:pt x="398018" y="5083150"/>
                </a:moveTo>
                <a:cubicBezTo>
                  <a:pt x="352359" y="5083150"/>
                  <a:pt x="315341" y="5120168"/>
                  <a:pt x="315341" y="5165827"/>
                </a:cubicBezTo>
                <a:lnTo>
                  <a:pt x="482143" y="5165827"/>
                </a:lnTo>
                <a:cubicBezTo>
                  <a:pt x="482143" y="5120168"/>
                  <a:pt x="445125" y="5083150"/>
                  <a:pt x="399466" y="5083150"/>
                </a:cubicBezTo>
                <a:close/>
                <a:moveTo>
                  <a:pt x="729580" y="5082716"/>
                </a:moveTo>
                <a:cubicBezTo>
                  <a:pt x="683966" y="5082997"/>
                  <a:pt x="647215" y="5120206"/>
                  <a:pt x="647497" y="5165827"/>
                </a:cubicBezTo>
                <a:lnTo>
                  <a:pt x="811708" y="5165827"/>
                </a:lnTo>
                <a:lnTo>
                  <a:pt x="811708" y="5152568"/>
                </a:lnTo>
                <a:cubicBezTo>
                  <a:pt x="805398" y="5112167"/>
                  <a:pt x="770476" y="5082457"/>
                  <a:pt x="729580" y="5082716"/>
                </a:cubicBezTo>
                <a:close/>
                <a:moveTo>
                  <a:pt x="481838" y="4994148"/>
                </a:moveTo>
                <a:cubicBezTo>
                  <a:pt x="481838" y="5039808"/>
                  <a:pt x="518856" y="5076825"/>
                  <a:pt x="564515" y="5076825"/>
                </a:cubicBezTo>
                <a:lnTo>
                  <a:pt x="564820" y="5076825"/>
                </a:lnTo>
                <a:cubicBezTo>
                  <a:pt x="610365" y="5076658"/>
                  <a:pt x="647192" y="5039693"/>
                  <a:pt x="647192" y="4994148"/>
                </a:cubicBezTo>
                <a:close/>
                <a:moveTo>
                  <a:pt x="149911" y="4993920"/>
                </a:moveTo>
                <a:cubicBezTo>
                  <a:pt x="149911" y="5039579"/>
                  <a:pt x="186927" y="5076596"/>
                  <a:pt x="232588" y="5076596"/>
                </a:cubicBezTo>
                <a:cubicBezTo>
                  <a:pt x="278247" y="5076596"/>
                  <a:pt x="315265" y="5039579"/>
                  <a:pt x="315265" y="4993920"/>
                </a:cubicBezTo>
                <a:close/>
                <a:moveTo>
                  <a:pt x="398018" y="4909566"/>
                </a:moveTo>
                <a:cubicBezTo>
                  <a:pt x="352359" y="4909566"/>
                  <a:pt x="315341" y="4946584"/>
                  <a:pt x="315341" y="4992243"/>
                </a:cubicBezTo>
                <a:lnTo>
                  <a:pt x="480695" y="4992243"/>
                </a:lnTo>
                <a:lnTo>
                  <a:pt x="482143" y="4992243"/>
                </a:lnTo>
                <a:cubicBezTo>
                  <a:pt x="482143" y="4946584"/>
                  <a:pt x="445125" y="4909566"/>
                  <a:pt x="399466" y="4909566"/>
                </a:cubicBezTo>
                <a:close/>
                <a:moveTo>
                  <a:pt x="729580" y="4909132"/>
                </a:moveTo>
                <a:cubicBezTo>
                  <a:pt x="683966" y="4909414"/>
                  <a:pt x="647215" y="4946623"/>
                  <a:pt x="647497" y="4992243"/>
                </a:cubicBezTo>
                <a:lnTo>
                  <a:pt x="811708" y="4992243"/>
                </a:lnTo>
                <a:lnTo>
                  <a:pt x="811708" y="4978984"/>
                </a:lnTo>
                <a:cubicBezTo>
                  <a:pt x="805398" y="4938583"/>
                  <a:pt x="770476" y="4908873"/>
                  <a:pt x="729580" y="4909132"/>
                </a:cubicBezTo>
                <a:close/>
                <a:moveTo>
                  <a:pt x="481838" y="4820565"/>
                </a:moveTo>
                <a:cubicBezTo>
                  <a:pt x="481838" y="4866224"/>
                  <a:pt x="518856" y="4903241"/>
                  <a:pt x="564515" y="4903241"/>
                </a:cubicBezTo>
                <a:lnTo>
                  <a:pt x="564820" y="4903241"/>
                </a:lnTo>
                <a:cubicBezTo>
                  <a:pt x="610365" y="4903074"/>
                  <a:pt x="647192" y="4866109"/>
                  <a:pt x="647192" y="4820565"/>
                </a:cubicBezTo>
                <a:close/>
                <a:moveTo>
                  <a:pt x="149911" y="4820336"/>
                </a:moveTo>
                <a:cubicBezTo>
                  <a:pt x="149911" y="4865995"/>
                  <a:pt x="186927" y="4903013"/>
                  <a:pt x="232588" y="4903013"/>
                </a:cubicBezTo>
                <a:lnTo>
                  <a:pt x="232588" y="4903241"/>
                </a:lnTo>
                <a:cubicBezTo>
                  <a:pt x="278216" y="4903074"/>
                  <a:pt x="315090" y="4865965"/>
                  <a:pt x="314960" y="4820336"/>
                </a:cubicBezTo>
                <a:close/>
                <a:moveTo>
                  <a:pt x="398018" y="4735983"/>
                </a:moveTo>
                <a:cubicBezTo>
                  <a:pt x="352359" y="4735983"/>
                  <a:pt x="315341" y="4773001"/>
                  <a:pt x="315341" y="4818660"/>
                </a:cubicBezTo>
                <a:lnTo>
                  <a:pt x="480695" y="4818660"/>
                </a:lnTo>
                <a:lnTo>
                  <a:pt x="482143" y="4818660"/>
                </a:lnTo>
                <a:cubicBezTo>
                  <a:pt x="482143" y="4773001"/>
                  <a:pt x="445125" y="4735983"/>
                  <a:pt x="399466" y="4735983"/>
                </a:cubicBezTo>
                <a:close/>
                <a:moveTo>
                  <a:pt x="729580" y="4735548"/>
                </a:moveTo>
                <a:cubicBezTo>
                  <a:pt x="683966" y="4735830"/>
                  <a:pt x="647215" y="4773039"/>
                  <a:pt x="647497" y="4818660"/>
                </a:cubicBezTo>
                <a:lnTo>
                  <a:pt x="811708" y="4818660"/>
                </a:lnTo>
                <a:lnTo>
                  <a:pt x="811708" y="4805401"/>
                </a:lnTo>
                <a:cubicBezTo>
                  <a:pt x="805398" y="4765000"/>
                  <a:pt x="770476" y="4735289"/>
                  <a:pt x="729580" y="4735548"/>
                </a:cubicBezTo>
                <a:close/>
                <a:moveTo>
                  <a:pt x="481838" y="4646981"/>
                </a:moveTo>
                <a:cubicBezTo>
                  <a:pt x="481838" y="4692640"/>
                  <a:pt x="518856" y="4729658"/>
                  <a:pt x="564515" y="4729658"/>
                </a:cubicBezTo>
                <a:lnTo>
                  <a:pt x="564820" y="4729658"/>
                </a:lnTo>
                <a:cubicBezTo>
                  <a:pt x="610365" y="4729491"/>
                  <a:pt x="647192" y="4692526"/>
                  <a:pt x="647192" y="4646981"/>
                </a:cubicBezTo>
                <a:close/>
                <a:moveTo>
                  <a:pt x="149606" y="4646981"/>
                </a:moveTo>
                <a:cubicBezTo>
                  <a:pt x="149606" y="4692640"/>
                  <a:pt x="186622" y="4729658"/>
                  <a:pt x="232283" y="4729658"/>
                </a:cubicBezTo>
                <a:cubicBezTo>
                  <a:pt x="277942" y="4729658"/>
                  <a:pt x="314960" y="4692640"/>
                  <a:pt x="314960" y="4646981"/>
                </a:cubicBezTo>
                <a:close/>
                <a:moveTo>
                  <a:pt x="398018" y="4562399"/>
                </a:moveTo>
                <a:cubicBezTo>
                  <a:pt x="352359" y="4562399"/>
                  <a:pt x="315341" y="4599417"/>
                  <a:pt x="315341" y="4645076"/>
                </a:cubicBezTo>
                <a:lnTo>
                  <a:pt x="480695" y="4645076"/>
                </a:lnTo>
                <a:lnTo>
                  <a:pt x="482143" y="4645076"/>
                </a:lnTo>
                <a:cubicBezTo>
                  <a:pt x="482143" y="4599417"/>
                  <a:pt x="445125" y="4562399"/>
                  <a:pt x="399466" y="4562399"/>
                </a:cubicBezTo>
                <a:close/>
                <a:moveTo>
                  <a:pt x="729580" y="4561965"/>
                </a:moveTo>
                <a:cubicBezTo>
                  <a:pt x="683966" y="4562246"/>
                  <a:pt x="647215" y="4599455"/>
                  <a:pt x="647497" y="4645076"/>
                </a:cubicBezTo>
                <a:lnTo>
                  <a:pt x="811708" y="4645076"/>
                </a:lnTo>
                <a:lnTo>
                  <a:pt x="811708" y="4631817"/>
                </a:lnTo>
                <a:cubicBezTo>
                  <a:pt x="805398" y="4591416"/>
                  <a:pt x="770476" y="4561706"/>
                  <a:pt x="729580" y="4561965"/>
                </a:cubicBezTo>
                <a:close/>
                <a:moveTo>
                  <a:pt x="481838" y="4473397"/>
                </a:moveTo>
                <a:cubicBezTo>
                  <a:pt x="481838" y="4519057"/>
                  <a:pt x="518856" y="4556074"/>
                  <a:pt x="564515" y="4556074"/>
                </a:cubicBezTo>
                <a:lnTo>
                  <a:pt x="564820" y="4556074"/>
                </a:lnTo>
                <a:cubicBezTo>
                  <a:pt x="610365" y="4555907"/>
                  <a:pt x="647192" y="4518942"/>
                  <a:pt x="647192" y="4473397"/>
                </a:cubicBezTo>
                <a:close/>
                <a:moveTo>
                  <a:pt x="149606" y="4473397"/>
                </a:moveTo>
                <a:cubicBezTo>
                  <a:pt x="149606" y="4519057"/>
                  <a:pt x="186622" y="4556074"/>
                  <a:pt x="232283" y="4556074"/>
                </a:cubicBezTo>
                <a:cubicBezTo>
                  <a:pt x="277942" y="4556074"/>
                  <a:pt x="314960" y="4519057"/>
                  <a:pt x="314960" y="4473397"/>
                </a:cubicBezTo>
                <a:close/>
                <a:moveTo>
                  <a:pt x="398018" y="4389730"/>
                </a:moveTo>
                <a:cubicBezTo>
                  <a:pt x="352359" y="4389730"/>
                  <a:pt x="315341" y="4426748"/>
                  <a:pt x="315341" y="4472407"/>
                </a:cubicBezTo>
                <a:lnTo>
                  <a:pt x="482143" y="4472407"/>
                </a:lnTo>
                <a:cubicBezTo>
                  <a:pt x="482143" y="4426748"/>
                  <a:pt x="445125" y="4389730"/>
                  <a:pt x="399466" y="4389730"/>
                </a:cubicBezTo>
                <a:close/>
                <a:moveTo>
                  <a:pt x="729580" y="4389296"/>
                </a:moveTo>
                <a:cubicBezTo>
                  <a:pt x="683966" y="4389577"/>
                  <a:pt x="647215" y="4426786"/>
                  <a:pt x="647497" y="4472407"/>
                </a:cubicBezTo>
                <a:lnTo>
                  <a:pt x="811708" y="4472407"/>
                </a:lnTo>
                <a:lnTo>
                  <a:pt x="811708" y="4459148"/>
                </a:lnTo>
                <a:cubicBezTo>
                  <a:pt x="805398" y="4418747"/>
                  <a:pt x="770476" y="4389037"/>
                  <a:pt x="729580" y="4389296"/>
                </a:cubicBezTo>
                <a:close/>
                <a:moveTo>
                  <a:pt x="481838" y="4300728"/>
                </a:moveTo>
                <a:cubicBezTo>
                  <a:pt x="481838" y="4346388"/>
                  <a:pt x="518856" y="4383405"/>
                  <a:pt x="564515" y="4383405"/>
                </a:cubicBezTo>
                <a:lnTo>
                  <a:pt x="564820" y="4383405"/>
                </a:lnTo>
                <a:cubicBezTo>
                  <a:pt x="610365" y="4383238"/>
                  <a:pt x="647192" y="4346273"/>
                  <a:pt x="647192" y="4300728"/>
                </a:cubicBezTo>
                <a:close/>
                <a:moveTo>
                  <a:pt x="149911" y="4300500"/>
                </a:moveTo>
                <a:cubicBezTo>
                  <a:pt x="149911" y="4346159"/>
                  <a:pt x="186927" y="4383176"/>
                  <a:pt x="232588" y="4383176"/>
                </a:cubicBezTo>
                <a:cubicBezTo>
                  <a:pt x="278247" y="4383176"/>
                  <a:pt x="315265" y="4346159"/>
                  <a:pt x="315265" y="4300500"/>
                </a:cubicBezTo>
                <a:close/>
                <a:moveTo>
                  <a:pt x="398018" y="4216146"/>
                </a:moveTo>
                <a:cubicBezTo>
                  <a:pt x="352359" y="4216146"/>
                  <a:pt x="315341" y="4253164"/>
                  <a:pt x="315341" y="4298823"/>
                </a:cubicBezTo>
                <a:lnTo>
                  <a:pt x="480695" y="4298823"/>
                </a:lnTo>
                <a:lnTo>
                  <a:pt x="482143" y="4298823"/>
                </a:lnTo>
                <a:cubicBezTo>
                  <a:pt x="482143" y="4253164"/>
                  <a:pt x="445125" y="4216146"/>
                  <a:pt x="399466" y="4216146"/>
                </a:cubicBezTo>
                <a:close/>
                <a:moveTo>
                  <a:pt x="729580" y="4215712"/>
                </a:moveTo>
                <a:cubicBezTo>
                  <a:pt x="683966" y="4215994"/>
                  <a:pt x="647215" y="4253203"/>
                  <a:pt x="647497" y="4298823"/>
                </a:cubicBezTo>
                <a:lnTo>
                  <a:pt x="811708" y="4298823"/>
                </a:lnTo>
                <a:lnTo>
                  <a:pt x="811708" y="4285564"/>
                </a:lnTo>
                <a:cubicBezTo>
                  <a:pt x="805398" y="4245163"/>
                  <a:pt x="770476" y="4215453"/>
                  <a:pt x="729580" y="4215712"/>
                </a:cubicBezTo>
                <a:close/>
                <a:moveTo>
                  <a:pt x="481838" y="4127144"/>
                </a:moveTo>
                <a:cubicBezTo>
                  <a:pt x="481838" y="4172804"/>
                  <a:pt x="518856" y="4209821"/>
                  <a:pt x="564515" y="4209821"/>
                </a:cubicBezTo>
                <a:lnTo>
                  <a:pt x="564820" y="4209821"/>
                </a:lnTo>
                <a:cubicBezTo>
                  <a:pt x="610365" y="4209654"/>
                  <a:pt x="647192" y="4172689"/>
                  <a:pt x="647192" y="4127144"/>
                </a:cubicBezTo>
                <a:close/>
                <a:moveTo>
                  <a:pt x="149911" y="4126916"/>
                </a:moveTo>
                <a:cubicBezTo>
                  <a:pt x="149911" y="4172575"/>
                  <a:pt x="186927" y="4209593"/>
                  <a:pt x="232588" y="4209593"/>
                </a:cubicBezTo>
                <a:lnTo>
                  <a:pt x="232588" y="4209821"/>
                </a:lnTo>
                <a:cubicBezTo>
                  <a:pt x="278216" y="4209654"/>
                  <a:pt x="315090" y="4172545"/>
                  <a:pt x="314960" y="4126916"/>
                </a:cubicBezTo>
                <a:close/>
                <a:moveTo>
                  <a:pt x="398018" y="4042563"/>
                </a:moveTo>
                <a:cubicBezTo>
                  <a:pt x="352359" y="4042563"/>
                  <a:pt x="315341" y="4079580"/>
                  <a:pt x="315341" y="4125239"/>
                </a:cubicBezTo>
                <a:lnTo>
                  <a:pt x="480695" y="4125239"/>
                </a:lnTo>
                <a:lnTo>
                  <a:pt x="482143" y="4125239"/>
                </a:lnTo>
                <a:cubicBezTo>
                  <a:pt x="482143" y="4079580"/>
                  <a:pt x="445125" y="4042563"/>
                  <a:pt x="399466" y="4042563"/>
                </a:cubicBezTo>
                <a:close/>
                <a:moveTo>
                  <a:pt x="729580" y="4042128"/>
                </a:moveTo>
                <a:cubicBezTo>
                  <a:pt x="683966" y="4042410"/>
                  <a:pt x="647215" y="4079619"/>
                  <a:pt x="647497" y="4125239"/>
                </a:cubicBezTo>
                <a:lnTo>
                  <a:pt x="811708" y="4125239"/>
                </a:lnTo>
                <a:lnTo>
                  <a:pt x="811708" y="4111981"/>
                </a:lnTo>
                <a:cubicBezTo>
                  <a:pt x="805398" y="4071580"/>
                  <a:pt x="770476" y="4041869"/>
                  <a:pt x="729580" y="4042128"/>
                </a:cubicBezTo>
                <a:close/>
                <a:moveTo>
                  <a:pt x="481838" y="3953561"/>
                </a:moveTo>
                <a:cubicBezTo>
                  <a:pt x="481838" y="3999220"/>
                  <a:pt x="518856" y="4036238"/>
                  <a:pt x="564515" y="4036238"/>
                </a:cubicBezTo>
                <a:lnTo>
                  <a:pt x="564820" y="4036238"/>
                </a:lnTo>
                <a:cubicBezTo>
                  <a:pt x="610365" y="4036071"/>
                  <a:pt x="647192" y="3999106"/>
                  <a:pt x="647192" y="3953561"/>
                </a:cubicBezTo>
                <a:close/>
                <a:moveTo>
                  <a:pt x="149606" y="3953561"/>
                </a:moveTo>
                <a:cubicBezTo>
                  <a:pt x="149606" y="3999220"/>
                  <a:pt x="186622" y="4036238"/>
                  <a:pt x="232283" y="4036238"/>
                </a:cubicBezTo>
                <a:cubicBezTo>
                  <a:pt x="277942" y="4036238"/>
                  <a:pt x="314960" y="3999220"/>
                  <a:pt x="314960" y="3953561"/>
                </a:cubicBezTo>
                <a:close/>
                <a:moveTo>
                  <a:pt x="398018" y="3868979"/>
                </a:moveTo>
                <a:cubicBezTo>
                  <a:pt x="352359" y="3868979"/>
                  <a:pt x="315341" y="3905997"/>
                  <a:pt x="315341" y="3951656"/>
                </a:cubicBezTo>
                <a:lnTo>
                  <a:pt x="480695" y="3951656"/>
                </a:lnTo>
                <a:lnTo>
                  <a:pt x="482143" y="3951656"/>
                </a:lnTo>
                <a:cubicBezTo>
                  <a:pt x="482143" y="3905997"/>
                  <a:pt x="445125" y="3868979"/>
                  <a:pt x="399466" y="3868979"/>
                </a:cubicBezTo>
                <a:close/>
                <a:moveTo>
                  <a:pt x="729580" y="3868545"/>
                </a:moveTo>
                <a:cubicBezTo>
                  <a:pt x="683966" y="3868827"/>
                  <a:pt x="647215" y="3906035"/>
                  <a:pt x="647497" y="3951656"/>
                </a:cubicBezTo>
                <a:lnTo>
                  <a:pt x="811708" y="3951656"/>
                </a:lnTo>
                <a:lnTo>
                  <a:pt x="811708" y="3938397"/>
                </a:lnTo>
                <a:cubicBezTo>
                  <a:pt x="805398" y="3897996"/>
                  <a:pt x="770476" y="3868285"/>
                  <a:pt x="729580" y="3868545"/>
                </a:cubicBezTo>
                <a:close/>
                <a:moveTo>
                  <a:pt x="481838" y="3779977"/>
                </a:moveTo>
                <a:cubicBezTo>
                  <a:pt x="481838" y="3825636"/>
                  <a:pt x="518856" y="3862654"/>
                  <a:pt x="564515" y="3862654"/>
                </a:cubicBezTo>
                <a:lnTo>
                  <a:pt x="564820" y="3862654"/>
                </a:lnTo>
                <a:cubicBezTo>
                  <a:pt x="610365" y="3862487"/>
                  <a:pt x="647192" y="3825522"/>
                  <a:pt x="647192" y="3779977"/>
                </a:cubicBezTo>
                <a:close/>
                <a:moveTo>
                  <a:pt x="149606" y="3779977"/>
                </a:moveTo>
                <a:cubicBezTo>
                  <a:pt x="149606" y="3825636"/>
                  <a:pt x="186622" y="3862654"/>
                  <a:pt x="232283" y="3862654"/>
                </a:cubicBezTo>
                <a:cubicBezTo>
                  <a:pt x="277942" y="3862654"/>
                  <a:pt x="314960" y="3825636"/>
                  <a:pt x="314960" y="3779977"/>
                </a:cubicBezTo>
                <a:close/>
                <a:moveTo>
                  <a:pt x="398018" y="3696310"/>
                </a:moveTo>
                <a:cubicBezTo>
                  <a:pt x="352359" y="3696310"/>
                  <a:pt x="315341" y="3733328"/>
                  <a:pt x="315341" y="3778987"/>
                </a:cubicBezTo>
                <a:lnTo>
                  <a:pt x="482143" y="3778987"/>
                </a:lnTo>
                <a:cubicBezTo>
                  <a:pt x="482143" y="3733328"/>
                  <a:pt x="445125" y="3696310"/>
                  <a:pt x="399466" y="3696310"/>
                </a:cubicBezTo>
                <a:close/>
                <a:moveTo>
                  <a:pt x="729580" y="3695875"/>
                </a:moveTo>
                <a:cubicBezTo>
                  <a:pt x="683966" y="3696157"/>
                  <a:pt x="647215" y="3733366"/>
                  <a:pt x="647497" y="3778987"/>
                </a:cubicBezTo>
                <a:lnTo>
                  <a:pt x="811708" y="3778987"/>
                </a:lnTo>
                <a:lnTo>
                  <a:pt x="811708" y="3765728"/>
                </a:lnTo>
                <a:cubicBezTo>
                  <a:pt x="805398" y="3725327"/>
                  <a:pt x="770476" y="3695616"/>
                  <a:pt x="729580" y="3695875"/>
                </a:cubicBezTo>
                <a:close/>
                <a:moveTo>
                  <a:pt x="481838" y="3607308"/>
                </a:moveTo>
                <a:cubicBezTo>
                  <a:pt x="481838" y="3652967"/>
                  <a:pt x="518856" y="3689985"/>
                  <a:pt x="564515" y="3689985"/>
                </a:cubicBezTo>
                <a:lnTo>
                  <a:pt x="564820" y="3689985"/>
                </a:lnTo>
                <a:cubicBezTo>
                  <a:pt x="610365" y="3689817"/>
                  <a:pt x="647192" y="3652853"/>
                  <a:pt x="647192" y="3607308"/>
                </a:cubicBezTo>
                <a:close/>
                <a:moveTo>
                  <a:pt x="149911" y="3607079"/>
                </a:moveTo>
                <a:cubicBezTo>
                  <a:pt x="149911" y="3652739"/>
                  <a:pt x="186927" y="3689757"/>
                  <a:pt x="232588" y="3689757"/>
                </a:cubicBezTo>
                <a:cubicBezTo>
                  <a:pt x="278247" y="3689757"/>
                  <a:pt x="315265" y="3652739"/>
                  <a:pt x="315265" y="3607079"/>
                </a:cubicBezTo>
                <a:close/>
                <a:moveTo>
                  <a:pt x="398018" y="3522726"/>
                </a:moveTo>
                <a:cubicBezTo>
                  <a:pt x="352359" y="3522726"/>
                  <a:pt x="315341" y="3559744"/>
                  <a:pt x="315341" y="3605403"/>
                </a:cubicBezTo>
                <a:lnTo>
                  <a:pt x="480695" y="3605403"/>
                </a:lnTo>
                <a:lnTo>
                  <a:pt x="482143" y="3605403"/>
                </a:lnTo>
                <a:cubicBezTo>
                  <a:pt x="482143" y="3559744"/>
                  <a:pt x="445125" y="3522726"/>
                  <a:pt x="399466" y="3522726"/>
                </a:cubicBezTo>
                <a:close/>
                <a:moveTo>
                  <a:pt x="729580" y="3522292"/>
                </a:moveTo>
                <a:cubicBezTo>
                  <a:pt x="683966" y="3522574"/>
                  <a:pt x="647215" y="3559782"/>
                  <a:pt x="647497" y="3605403"/>
                </a:cubicBezTo>
                <a:lnTo>
                  <a:pt x="811708" y="3605403"/>
                </a:lnTo>
                <a:lnTo>
                  <a:pt x="811708" y="3592144"/>
                </a:lnTo>
                <a:cubicBezTo>
                  <a:pt x="805398" y="3551743"/>
                  <a:pt x="770476" y="3522033"/>
                  <a:pt x="729580" y="3522292"/>
                </a:cubicBezTo>
                <a:close/>
                <a:moveTo>
                  <a:pt x="481838" y="3433724"/>
                </a:moveTo>
                <a:cubicBezTo>
                  <a:pt x="481838" y="3479384"/>
                  <a:pt x="518856" y="3516402"/>
                  <a:pt x="564515" y="3516402"/>
                </a:cubicBezTo>
                <a:lnTo>
                  <a:pt x="564820" y="3516402"/>
                </a:lnTo>
                <a:cubicBezTo>
                  <a:pt x="610365" y="3516234"/>
                  <a:pt x="647192" y="3479269"/>
                  <a:pt x="647192" y="3433724"/>
                </a:cubicBezTo>
                <a:close/>
                <a:moveTo>
                  <a:pt x="149911" y="3433496"/>
                </a:moveTo>
                <a:cubicBezTo>
                  <a:pt x="149911" y="3479155"/>
                  <a:pt x="186927" y="3516173"/>
                  <a:pt x="232588" y="3516173"/>
                </a:cubicBezTo>
                <a:lnTo>
                  <a:pt x="232588" y="3516402"/>
                </a:lnTo>
                <a:cubicBezTo>
                  <a:pt x="278216" y="3516234"/>
                  <a:pt x="315090" y="3479125"/>
                  <a:pt x="314960" y="3433496"/>
                </a:cubicBezTo>
                <a:close/>
                <a:moveTo>
                  <a:pt x="398018" y="3349142"/>
                </a:moveTo>
                <a:cubicBezTo>
                  <a:pt x="352359" y="3349142"/>
                  <a:pt x="315341" y="3386160"/>
                  <a:pt x="315341" y="3431819"/>
                </a:cubicBezTo>
                <a:lnTo>
                  <a:pt x="480695" y="3431819"/>
                </a:lnTo>
                <a:lnTo>
                  <a:pt x="482143" y="3431819"/>
                </a:lnTo>
                <a:cubicBezTo>
                  <a:pt x="482143" y="3386160"/>
                  <a:pt x="445125" y="3349142"/>
                  <a:pt x="399466" y="3349142"/>
                </a:cubicBezTo>
                <a:close/>
                <a:moveTo>
                  <a:pt x="729580" y="3348708"/>
                </a:moveTo>
                <a:cubicBezTo>
                  <a:pt x="683966" y="3348990"/>
                  <a:pt x="647215" y="3386199"/>
                  <a:pt x="647497" y="3431819"/>
                </a:cubicBezTo>
                <a:lnTo>
                  <a:pt x="811708" y="3431819"/>
                </a:lnTo>
                <a:lnTo>
                  <a:pt x="811708" y="3418561"/>
                </a:lnTo>
                <a:cubicBezTo>
                  <a:pt x="805398" y="3378160"/>
                  <a:pt x="770476" y="3348449"/>
                  <a:pt x="729580" y="3348708"/>
                </a:cubicBezTo>
                <a:close/>
                <a:moveTo>
                  <a:pt x="481838" y="3260141"/>
                </a:moveTo>
                <a:cubicBezTo>
                  <a:pt x="481838" y="3305800"/>
                  <a:pt x="518856" y="3342818"/>
                  <a:pt x="564515" y="3342818"/>
                </a:cubicBezTo>
                <a:lnTo>
                  <a:pt x="564820" y="3342818"/>
                </a:lnTo>
                <a:cubicBezTo>
                  <a:pt x="610365" y="3342650"/>
                  <a:pt x="647192" y="3305686"/>
                  <a:pt x="647192" y="3260141"/>
                </a:cubicBezTo>
                <a:close/>
                <a:moveTo>
                  <a:pt x="149606" y="3260141"/>
                </a:moveTo>
                <a:cubicBezTo>
                  <a:pt x="149606" y="3305800"/>
                  <a:pt x="186622" y="3342818"/>
                  <a:pt x="232283" y="3342818"/>
                </a:cubicBezTo>
                <a:cubicBezTo>
                  <a:pt x="277942" y="3342818"/>
                  <a:pt x="314960" y="3305800"/>
                  <a:pt x="314960" y="3260141"/>
                </a:cubicBezTo>
                <a:close/>
                <a:moveTo>
                  <a:pt x="398018" y="3175559"/>
                </a:moveTo>
                <a:cubicBezTo>
                  <a:pt x="352359" y="3175559"/>
                  <a:pt x="315341" y="3212577"/>
                  <a:pt x="315341" y="3258236"/>
                </a:cubicBezTo>
                <a:lnTo>
                  <a:pt x="480695" y="3258236"/>
                </a:lnTo>
                <a:lnTo>
                  <a:pt x="482143" y="3258236"/>
                </a:lnTo>
                <a:cubicBezTo>
                  <a:pt x="482143" y="3212577"/>
                  <a:pt x="445125" y="3175559"/>
                  <a:pt x="399466" y="3175559"/>
                </a:cubicBezTo>
                <a:close/>
                <a:moveTo>
                  <a:pt x="729580" y="3175125"/>
                </a:moveTo>
                <a:cubicBezTo>
                  <a:pt x="683966" y="3175407"/>
                  <a:pt x="647215" y="3212615"/>
                  <a:pt x="647497" y="3258236"/>
                </a:cubicBezTo>
                <a:lnTo>
                  <a:pt x="811708" y="3258236"/>
                </a:lnTo>
                <a:lnTo>
                  <a:pt x="811708" y="3244977"/>
                </a:lnTo>
                <a:cubicBezTo>
                  <a:pt x="805398" y="3204576"/>
                  <a:pt x="770476" y="3174865"/>
                  <a:pt x="729580" y="3175125"/>
                </a:cubicBezTo>
                <a:close/>
                <a:moveTo>
                  <a:pt x="481838" y="3086557"/>
                </a:moveTo>
                <a:cubicBezTo>
                  <a:pt x="481838" y="3132216"/>
                  <a:pt x="518856" y="3169234"/>
                  <a:pt x="564515" y="3169234"/>
                </a:cubicBezTo>
                <a:lnTo>
                  <a:pt x="564820" y="3169234"/>
                </a:lnTo>
                <a:cubicBezTo>
                  <a:pt x="610365" y="3169067"/>
                  <a:pt x="647192" y="3132102"/>
                  <a:pt x="647192" y="3086557"/>
                </a:cubicBezTo>
                <a:close/>
                <a:moveTo>
                  <a:pt x="149606" y="3086557"/>
                </a:moveTo>
                <a:cubicBezTo>
                  <a:pt x="149606" y="3132216"/>
                  <a:pt x="186622" y="3169234"/>
                  <a:pt x="232283" y="3169234"/>
                </a:cubicBezTo>
                <a:cubicBezTo>
                  <a:pt x="277942" y="3169234"/>
                  <a:pt x="314960" y="3132216"/>
                  <a:pt x="314960" y="3086557"/>
                </a:cubicBezTo>
                <a:close/>
                <a:moveTo>
                  <a:pt x="398018" y="3002890"/>
                </a:moveTo>
                <a:cubicBezTo>
                  <a:pt x="352359" y="3002890"/>
                  <a:pt x="315341" y="3039908"/>
                  <a:pt x="315341" y="3085567"/>
                </a:cubicBezTo>
                <a:lnTo>
                  <a:pt x="482143" y="3085567"/>
                </a:lnTo>
                <a:cubicBezTo>
                  <a:pt x="482143" y="3039908"/>
                  <a:pt x="445125" y="3002890"/>
                  <a:pt x="399466" y="3002890"/>
                </a:cubicBezTo>
                <a:close/>
                <a:moveTo>
                  <a:pt x="729580" y="3002455"/>
                </a:moveTo>
                <a:cubicBezTo>
                  <a:pt x="683966" y="3002737"/>
                  <a:pt x="647215" y="3039946"/>
                  <a:pt x="647497" y="3085567"/>
                </a:cubicBezTo>
                <a:lnTo>
                  <a:pt x="811708" y="3085567"/>
                </a:lnTo>
                <a:lnTo>
                  <a:pt x="811708" y="3072308"/>
                </a:lnTo>
                <a:cubicBezTo>
                  <a:pt x="805398" y="3031907"/>
                  <a:pt x="770476" y="3002196"/>
                  <a:pt x="729580" y="3002455"/>
                </a:cubicBezTo>
                <a:close/>
                <a:moveTo>
                  <a:pt x="481838" y="2913888"/>
                </a:moveTo>
                <a:cubicBezTo>
                  <a:pt x="481838" y="2959547"/>
                  <a:pt x="518856" y="2996565"/>
                  <a:pt x="564515" y="2996565"/>
                </a:cubicBezTo>
                <a:lnTo>
                  <a:pt x="564820" y="2996565"/>
                </a:lnTo>
                <a:cubicBezTo>
                  <a:pt x="610365" y="2996397"/>
                  <a:pt x="647192" y="2959433"/>
                  <a:pt x="647192" y="2913888"/>
                </a:cubicBezTo>
                <a:close/>
                <a:moveTo>
                  <a:pt x="149911" y="2913659"/>
                </a:moveTo>
                <a:cubicBezTo>
                  <a:pt x="149911" y="2959319"/>
                  <a:pt x="186927" y="2996337"/>
                  <a:pt x="232588" y="2996337"/>
                </a:cubicBezTo>
                <a:cubicBezTo>
                  <a:pt x="278247" y="2996337"/>
                  <a:pt x="315265" y="2959319"/>
                  <a:pt x="315265" y="2913659"/>
                </a:cubicBezTo>
                <a:close/>
                <a:moveTo>
                  <a:pt x="398018" y="2829306"/>
                </a:moveTo>
                <a:cubicBezTo>
                  <a:pt x="352359" y="2829306"/>
                  <a:pt x="315341" y="2866324"/>
                  <a:pt x="315341" y="2911983"/>
                </a:cubicBezTo>
                <a:lnTo>
                  <a:pt x="480695" y="2911983"/>
                </a:lnTo>
                <a:lnTo>
                  <a:pt x="482143" y="2911983"/>
                </a:lnTo>
                <a:cubicBezTo>
                  <a:pt x="482143" y="2866324"/>
                  <a:pt x="445125" y="2829306"/>
                  <a:pt x="399466" y="2829306"/>
                </a:cubicBezTo>
                <a:close/>
                <a:moveTo>
                  <a:pt x="729580" y="2828872"/>
                </a:moveTo>
                <a:cubicBezTo>
                  <a:pt x="683966" y="2829154"/>
                  <a:pt x="647215" y="2866362"/>
                  <a:pt x="647497" y="2911983"/>
                </a:cubicBezTo>
                <a:lnTo>
                  <a:pt x="811708" y="2911983"/>
                </a:lnTo>
                <a:lnTo>
                  <a:pt x="811708" y="2898724"/>
                </a:lnTo>
                <a:cubicBezTo>
                  <a:pt x="805398" y="2858323"/>
                  <a:pt x="770476" y="2828613"/>
                  <a:pt x="729580" y="2828872"/>
                </a:cubicBezTo>
                <a:close/>
                <a:moveTo>
                  <a:pt x="481838" y="2740304"/>
                </a:moveTo>
                <a:cubicBezTo>
                  <a:pt x="481838" y="2785964"/>
                  <a:pt x="518856" y="2822982"/>
                  <a:pt x="564515" y="2822982"/>
                </a:cubicBezTo>
                <a:lnTo>
                  <a:pt x="564820" y="2822982"/>
                </a:lnTo>
                <a:cubicBezTo>
                  <a:pt x="610365" y="2822814"/>
                  <a:pt x="647192" y="2785849"/>
                  <a:pt x="647192" y="2740304"/>
                </a:cubicBezTo>
                <a:close/>
                <a:moveTo>
                  <a:pt x="149911" y="2740076"/>
                </a:moveTo>
                <a:cubicBezTo>
                  <a:pt x="149911" y="2785735"/>
                  <a:pt x="186927" y="2822753"/>
                  <a:pt x="232588" y="2822753"/>
                </a:cubicBezTo>
                <a:lnTo>
                  <a:pt x="232588" y="2822982"/>
                </a:lnTo>
                <a:cubicBezTo>
                  <a:pt x="278216" y="2822814"/>
                  <a:pt x="315090" y="2785705"/>
                  <a:pt x="314960" y="2740076"/>
                </a:cubicBezTo>
                <a:close/>
                <a:moveTo>
                  <a:pt x="398018" y="2655722"/>
                </a:moveTo>
                <a:cubicBezTo>
                  <a:pt x="352359" y="2655722"/>
                  <a:pt x="315341" y="2692740"/>
                  <a:pt x="315341" y="2738399"/>
                </a:cubicBezTo>
                <a:lnTo>
                  <a:pt x="480695" y="2738399"/>
                </a:lnTo>
                <a:lnTo>
                  <a:pt x="482143" y="2738399"/>
                </a:lnTo>
                <a:cubicBezTo>
                  <a:pt x="482143" y="2692740"/>
                  <a:pt x="445125" y="2655722"/>
                  <a:pt x="399466" y="2655722"/>
                </a:cubicBezTo>
                <a:close/>
                <a:moveTo>
                  <a:pt x="729580" y="2655288"/>
                </a:moveTo>
                <a:cubicBezTo>
                  <a:pt x="683966" y="2655570"/>
                  <a:pt x="647215" y="2692779"/>
                  <a:pt x="647497" y="2738399"/>
                </a:cubicBezTo>
                <a:lnTo>
                  <a:pt x="811708" y="2738399"/>
                </a:lnTo>
                <a:lnTo>
                  <a:pt x="811708" y="2725141"/>
                </a:lnTo>
                <a:cubicBezTo>
                  <a:pt x="805398" y="2684740"/>
                  <a:pt x="770476" y="2655029"/>
                  <a:pt x="729580" y="2655288"/>
                </a:cubicBezTo>
                <a:close/>
                <a:moveTo>
                  <a:pt x="481838" y="2566721"/>
                </a:moveTo>
                <a:cubicBezTo>
                  <a:pt x="481838" y="2612380"/>
                  <a:pt x="518856" y="2649398"/>
                  <a:pt x="564515" y="2649398"/>
                </a:cubicBezTo>
                <a:lnTo>
                  <a:pt x="564820" y="2649398"/>
                </a:lnTo>
                <a:cubicBezTo>
                  <a:pt x="610365" y="2649230"/>
                  <a:pt x="647192" y="2612266"/>
                  <a:pt x="647192" y="2566721"/>
                </a:cubicBezTo>
                <a:close/>
                <a:moveTo>
                  <a:pt x="149606" y="2566721"/>
                </a:moveTo>
                <a:cubicBezTo>
                  <a:pt x="149606" y="2612380"/>
                  <a:pt x="186622" y="2649398"/>
                  <a:pt x="232283" y="2649398"/>
                </a:cubicBezTo>
                <a:cubicBezTo>
                  <a:pt x="277942" y="2649398"/>
                  <a:pt x="314960" y="2612380"/>
                  <a:pt x="314960" y="2566721"/>
                </a:cubicBezTo>
                <a:close/>
                <a:moveTo>
                  <a:pt x="398018" y="2482139"/>
                </a:moveTo>
                <a:cubicBezTo>
                  <a:pt x="352359" y="2482139"/>
                  <a:pt x="315341" y="2519157"/>
                  <a:pt x="315341" y="2564816"/>
                </a:cubicBezTo>
                <a:lnTo>
                  <a:pt x="480695" y="2564816"/>
                </a:lnTo>
                <a:lnTo>
                  <a:pt x="482143" y="2564816"/>
                </a:lnTo>
                <a:cubicBezTo>
                  <a:pt x="482143" y="2519157"/>
                  <a:pt x="445125" y="2482139"/>
                  <a:pt x="399466" y="2482139"/>
                </a:cubicBezTo>
                <a:close/>
                <a:moveTo>
                  <a:pt x="729580" y="2481705"/>
                </a:moveTo>
                <a:cubicBezTo>
                  <a:pt x="683966" y="2481987"/>
                  <a:pt x="647215" y="2519195"/>
                  <a:pt x="647497" y="2564816"/>
                </a:cubicBezTo>
                <a:lnTo>
                  <a:pt x="811708" y="2564816"/>
                </a:lnTo>
                <a:lnTo>
                  <a:pt x="811708" y="2551557"/>
                </a:lnTo>
                <a:cubicBezTo>
                  <a:pt x="805398" y="2511156"/>
                  <a:pt x="770476" y="2481445"/>
                  <a:pt x="729580" y="2481705"/>
                </a:cubicBezTo>
                <a:close/>
                <a:moveTo>
                  <a:pt x="481838" y="2393137"/>
                </a:moveTo>
                <a:cubicBezTo>
                  <a:pt x="481838" y="2438796"/>
                  <a:pt x="518856" y="2475814"/>
                  <a:pt x="564515" y="2475814"/>
                </a:cubicBezTo>
                <a:lnTo>
                  <a:pt x="564820" y="2475814"/>
                </a:lnTo>
                <a:cubicBezTo>
                  <a:pt x="610365" y="2475647"/>
                  <a:pt x="647192" y="2438682"/>
                  <a:pt x="647192" y="2393137"/>
                </a:cubicBezTo>
                <a:close/>
                <a:moveTo>
                  <a:pt x="149606" y="2393137"/>
                </a:moveTo>
                <a:cubicBezTo>
                  <a:pt x="149606" y="2438796"/>
                  <a:pt x="186622" y="2475814"/>
                  <a:pt x="232283" y="2475814"/>
                </a:cubicBezTo>
                <a:cubicBezTo>
                  <a:pt x="277942" y="2475814"/>
                  <a:pt x="314960" y="2438796"/>
                  <a:pt x="314960" y="2393137"/>
                </a:cubicBezTo>
                <a:close/>
                <a:moveTo>
                  <a:pt x="398018" y="2309470"/>
                </a:moveTo>
                <a:cubicBezTo>
                  <a:pt x="352359" y="2309470"/>
                  <a:pt x="315341" y="2346488"/>
                  <a:pt x="315341" y="2392147"/>
                </a:cubicBezTo>
                <a:lnTo>
                  <a:pt x="482143" y="2392147"/>
                </a:lnTo>
                <a:cubicBezTo>
                  <a:pt x="482143" y="2346488"/>
                  <a:pt x="445125" y="2309470"/>
                  <a:pt x="399466" y="2309470"/>
                </a:cubicBezTo>
                <a:close/>
                <a:moveTo>
                  <a:pt x="729580" y="2309035"/>
                </a:moveTo>
                <a:cubicBezTo>
                  <a:pt x="683966" y="2309317"/>
                  <a:pt x="647215" y="2346526"/>
                  <a:pt x="647497" y="2392147"/>
                </a:cubicBezTo>
                <a:lnTo>
                  <a:pt x="811708" y="2392147"/>
                </a:lnTo>
                <a:lnTo>
                  <a:pt x="811708" y="2378888"/>
                </a:lnTo>
                <a:cubicBezTo>
                  <a:pt x="805398" y="2338487"/>
                  <a:pt x="770476" y="2308776"/>
                  <a:pt x="729580" y="2309035"/>
                </a:cubicBezTo>
                <a:close/>
                <a:moveTo>
                  <a:pt x="481838" y="2220468"/>
                </a:moveTo>
                <a:cubicBezTo>
                  <a:pt x="481838" y="2266127"/>
                  <a:pt x="518856" y="2303145"/>
                  <a:pt x="564515" y="2303145"/>
                </a:cubicBezTo>
                <a:lnTo>
                  <a:pt x="564820" y="2303145"/>
                </a:lnTo>
                <a:cubicBezTo>
                  <a:pt x="610365" y="2302977"/>
                  <a:pt x="647192" y="2266013"/>
                  <a:pt x="647192" y="2220468"/>
                </a:cubicBezTo>
                <a:close/>
                <a:moveTo>
                  <a:pt x="149911" y="2220239"/>
                </a:moveTo>
                <a:cubicBezTo>
                  <a:pt x="149911" y="2265899"/>
                  <a:pt x="186927" y="2302917"/>
                  <a:pt x="232588" y="2302917"/>
                </a:cubicBezTo>
                <a:cubicBezTo>
                  <a:pt x="278247" y="2302917"/>
                  <a:pt x="315265" y="2265899"/>
                  <a:pt x="315265" y="2220239"/>
                </a:cubicBezTo>
                <a:close/>
                <a:moveTo>
                  <a:pt x="398018" y="2135886"/>
                </a:moveTo>
                <a:cubicBezTo>
                  <a:pt x="352359" y="2135886"/>
                  <a:pt x="315341" y="2172904"/>
                  <a:pt x="315341" y="2218563"/>
                </a:cubicBezTo>
                <a:lnTo>
                  <a:pt x="480695" y="2218563"/>
                </a:lnTo>
                <a:lnTo>
                  <a:pt x="482143" y="2218563"/>
                </a:lnTo>
                <a:cubicBezTo>
                  <a:pt x="482143" y="2172904"/>
                  <a:pt x="445125" y="2135886"/>
                  <a:pt x="399466" y="2135886"/>
                </a:cubicBezTo>
                <a:close/>
                <a:moveTo>
                  <a:pt x="729580" y="2135452"/>
                </a:moveTo>
                <a:cubicBezTo>
                  <a:pt x="683966" y="2135734"/>
                  <a:pt x="647215" y="2172942"/>
                  <a:pt x="647497" y="2218563"/>
                </a:cubicBezTo>
                <a:lnTo>
                  <a:pt x="811708" y="2218563"/>
                </a:lnTo>
                <a:lnTo>
                  <a:pt x="811708" y="2205304"/>
                </a:lnTo>
                <a:cubicBezTo>
                  <a:pt x="805398" y="2164903"/>
                  <a:pt x="770476" y="2135193"/>
                  <a:pt x="729580" y="2135452"/>
                </a:cubicBezTo>
                <a:close/>
                <a:moveTo>
                  <a:pt x="481838" y="2046884"/>
                </a:moveTo>
                <a:cubicBezTo>
                  <a:pt x="481838" y="2092544"/>
                  <a:pt x="518856" y="2129562"/>
                  <a:pt x="564515" y="2129562"/>
                </a:cubicBezTo>
                <a:lnTo>
                  <a:pt x="564820" y="2129562"/>
                </a:lnTo>
                <a:cubicBezTo>
                  <a:pt x="610365" y="2129394"/>
                  <a:pt x="647192" y="2092429"/>
                  <a:pt x="647192" y="2046884"/>
                </a:cubicBezTo>
                <a:close/>
                <a:moveTo>
                  <a:pt x="149911" y="2046656"/>
                </a:moveTo>
                <a:cubicBezTo>
                  <a:pt x="149911" y="2092315"/>
                  <a:pt x="186927" y="2129333"/>
                  <a:pt x="232588" y="2129333"/>
                </a:cubicBezTo>
                <a:lnTo>
                  <a:pt x="232588" y="2129562"/>
                </a:lnTo>
                <a:cubicBezTo>
                  <a:pt x="278216" y="2129394"/>
                  <a:pt x="315090" y="2092284"/>
                  <a:pt x="314960" y="2046656"/>
                </a:cubicBezTo>
                <a:close/>
                <a:moveTo>
                  <a:pt x="398018" y="1962302"/>
                </a:moveTo>
                <a:cubicBezTo>
                  <a:pt x="352359" y="1962302"/>
                  <a:pt x="315341" y="1999320"/>
                  <a:pt x="315341" y="2044979"/>
                </a:cubicBezTo>
                <a:lnTo>
                  <a:pt x="480695" y="2044979"/>
                </a:lnTo>
                <a:lnTo>
                  <a:pt x="482143" y="2044979"/>
                </a:lnTo>
                <a:cubicBezTo>
                  <a:pt x="482143" y="1999320"/>
                  <a:pt x="445125" y="1962302"/>
                  <a:pt x="399466" y="1962302"/>
                </a:cubicBezTo>
                <a:close/>
                <a:moveTo>
                  <a:pt x="729580" y="1961868"/>
                </a:moveTo>
                <a:cubicBezTo>
                  <a:pt x="683966" y="1962150"/>
                  <a:pt x="647215" y="1999358"/>
                  <a:pt x="647497" y="2044979"/>
                </a:cubicBezTo>
                <a:lnTo>
                  <a:pt x="811708" y="2044979"/>
                </a:lnTo>
                <a:lnTo>
                  <a:pt x="811708" y="2031721"/>
                </a:lnTo>
                <a:cubicBezTo>
                  <a:pt x="805398" y="1991319"/>
                  <a:pt x="770476" y="1961609"/>
                  <a:pt x="729580" y="1961868"/>
                </a:cubicBezTo>
                <a:close/>
                <a:moveTo>
                  <a:pt x="481838" y="1873301"/>
                </a:moveTo>
                <a:cubicBezTo>
                  <a:pt x="481838" y="1918960"/>
                  <a:pt x="518856" y="1955978"/>
                  <a:pt x="564515" y="1955978"/>
                </a:cubicBezTo>
                <a:lnTo>
                  <a:pt x="564820" y="1955978"/>
                </a:lnTo>
                <a:cubicBezTo>
                  <a:pt x="610365" y="1955810"/>
                  <a:pt x="647192" y="1918846"/>
                  <a:pt x="647192" y="1873301"/>
                </a:cubicBezTo>
                <a:close/>
                <a:moveTo>
                  <a:pt x="149606" y="1873301"/>
                </a:moveTo>
                <a:cubicBezTo>
                  <a:pt x="149606" y="1918960"/>
                  <a:pt x="186622" y="1955978"/>
                  <a:pt x="232283" y="1955978"/>
                </a:cubicBezTo>
                <a:cubicBezTo>
                  <a:pt x="277942" y="1955978"/>
                  <a:pt x="314960" y="1918960"/>
                  <a:pt x="314960" y="1873301"/>
                </a:cubicBezTo>
                <a:close/>
                <a:moveTo>
                  <a:pt x="398018" y="1788719"/>
                </a:moveTo>
                <a:cubicBezTo>
                  <a:pt x="352359" y="1788719"/>
                  <a:pt x="315341" y="1825737"/>
                  <a:pt x="315341" y="1871396"/>
                </a:cubicBezTo>
                <a:lnTo>
                  <a:pt x="480695" y="1871396"/>
                </a:lnTo>
                <a:lnTo>
                  <a:pt x="482143" y="1871396"/>
                </a:lnTo>
                <a:cubicBezTo>
                  <a:pt x="482143" y="1825737"/>
                  <a:pt x="445125" y="1788719"/>
                  <a:pt x="399466" y="1788719"/>
                </a:cubicBezTo>
                <a:close/>
                <a:moveTo>
                  <a:pt x="729580" y="1788285"/>
                </a:moveTo>
                <a:cubicBezTo>
                  <a:pt x="683966" y="1788566"/>
                  <a:pt x="647215" y="1825775"/>
                  <a:pt x="647497" y="1871396"/>
                </a:cubicBezTo>
                <a:lnTo>
                  <a:pt x="811708" y="1871396"/>
                </a:lnTo>
                <a:lnTo>
                  <a:pt x="811708" y="1858137"/>
                </a:lnTo>
                <a:cubicBezTo>
                  <a:pt x="805398" y="1817736"/>
                  <a:pt x="770476" y="1788025"/>
                  <a:pt x="729580" y="1788285"/>
                </a:cubicBezTo>
                <a:close/>
                <a:moveTo>
                  <a:pt x="481838" y="1699717"/>
                </a:moveTo>
                <a:cubicBezTo>
                  <a:pt x="481838" y="1745376"/>
                  <a:pt x="518856" y="1782394"/>
                  <a:pt x="564515" y="1782394"/>
                </a:cubicBezTo>
                <a:lnTo>
                  <a:pt x="564820" y="1782394"/>
                </a:lnTo>
                <a:cubicBezTo>
                  <a:pt x="610365" y="1782227"/>
                  <a:pt x="647192" y="1745262"/>
                  <a:pt x="647192" y="1699717"/>
                </a:cubicBezTo>
                <a:close/>
                <a:moveTo>
                  <a:pt x="149606" y="1699717"/>
                </a:moveTo>
                <a:cubicBezTo>
                  <a:pt x="149606" y="1745376"/>
                  <a:pt x="186622" y="1782394"/>
                  <a:pt x="232283" y="1782394"/>
                </a:cubicBezTo>
                <a:cubicBezTo>
                  <a:pt x="277942" y="1782394"/>
                  <a:pt x="314960" y="1745376"/>
                  <a:pt x="314960" y="1699717"/>
                </a:cubicBezTo>
                <a:close/>
                <a:moveTo>
                  <a:pt x="398018" y="1616050"/>
                </a:moveTo>
                <a:cubicBezTo>
                  <a:pt x="352359" y="1616050"/>
                  <a:pt x="315341" y="1653068"/>
                  <a:pt x="315341" y="1698727"/>
                </a:cubicBezTo>
                <a:lnTo>
                  <a:pt x="482143" y="1698727"/>
                </a:lnTo>
                <a:cubicBezTo>
                  <a:pt x="482143" y="1653068"/>
                  <a:pt x="445125" y="1616050"/>
                  <a:pt x="399466" y="1616050"/>
                </a:cubicBezTo>
                <a:close/>
                <a:moveTo>
                  <a:pt x="729580" y="1615615"/>
                </a:moveTo>
                <a:cubicBezTo>
                  <a:pt x="683966" y="1615897"/>
                  <a:pt x="647215" y="1653106"/>
                  <a:pt x="647497" y="1698727"/>
                </a:cubicBezTo>
                <a:lnTo>
                  <a:pt x="811708" y="1698727"/>
                </a:lnTo>
                <a:lnTo>
                  <a:pt x="811708" y="1685468"/>
                </a:lnTo>
                <a:cubicBezTo>
                  <a:pt x="805398" y="1645067"/>
                  <a:pt x="770476" y="1615356"/>
                  <a:pt x="729580" y="1615615"/>
                </a:cubicBezTo>
                <a:close/>
                <a:moveTo>
                  <a:pt x="481838" y="1527048"/>
                </a:moveTo>
                <a:cubicBezTo>
                  <a:pt x="481838" y="1572707"/>
                  <a:pt x="518856" y="1609725"/>
                  <a:pt x="564515" y="1609725"/>
                </a:cubicBezTo>
                <a:lnTo>
                  <a:pt x="564820" y="1609725"/>
                </a:lnTo>
                <a:cubicBezTo>
                  <a:pt x="610365" y="1609557"/>
                  <a:pt x="647192" y="1572593"/>
                  <a:pt x="647192" y="1527048"/>
                </a:cubicBezTo>
                <a:close/>
                <a:moveTo>
                  <a:pt x="149911" y="1526819"/>
                </a:moveTo>
                <a:cubicBezTo>
                  <a:pt x="149911" y="1572479"/>
                  <a:pt x="186927" y="1609496"/>
                  <a:pt x="232588" y="1609496"/>
                </a:cubicBezTo>
                <a:cubicBezTo>
                  <a:pt x="278247" y="1609496"/>
                  <a:pt x="315265" y="1572479"/>
                  <a:pt x="315265" y="1526819"/>
                </a:cubicBezTo>
                <a:close/>
                <a:moveTo>
                  <a:pt x="398018" y="1442466"/>
                </a:moveTo>
                <a:cubicBezTo>
                  <a:pt x="352359" y="1442466"/>
                  <a:pt x="315341" y="1479484"/>
                  <a:pt x="315341" y="1525143"/>
                </a:cubicBezTo>
                <a:lnTo>
                  <a:pt x="480695" y="1525143"/>
                </a:lnTo>
                <a:lnTo>
                  <a:pt x="482143" y="1525143"/>
                </a:lnTo>
                <a:cubicBezTo>
                  <a:pt x="482143" y="1479484"/>
                  <a:pt x="445125" y="1442466"/>
                  <a:pt x="399466" y="1442466"/>
                </a:cubicBezTo>
                <a:close/>
                <a:moveTo>
                  <a:pt x="729580" y="1442032"/>
                </a:moveTo>
                <a:cubicBezTo>
                  <a:pt x="683966" y="1442314"/>
                  <a:pt x="647215" y="1479522"/>
                  <a:pt x="647497" y="1525143"/>
                </a:cubicBezTo>
                <a:lnTo>
                  <a:pt x="811708" y="1525143"/>
                </a:lnTo>
                <a:lnTo>
                  <a:pt x="811708" y="1511884"/>
                </a:lnTo>
                <a:cubicBezTo>
                  <a:pt x="805398" y="1471483"/>
                  <a:pt x="770476" y="1441773"/>
                  <a:pt x="729580" y="1442032"/>
                </a:cubicBezTo>
                <a:close/>
                <a:moveTo>
                  <a:pt x="481838" y="1353464"/>
                </a:moveTo>
                <a:cubicBezTo>
                  <a:pt x="481838" y="1399124"/>
                  <a:pt x="518856" y="1436141"/>
                  <a:pt x="564515" y="1436141"/>
                </a:cubicBezTo>
                <a:lnTo>
                  <a:pt x="564820" y="1436141"/>
                </a:lnTo>
                <a:cubicBezTo>
                  <a:pt x="610365" y="1435974"/>
                  <a:pt x="647192" y="1399009"/>
                  <a:pt x="647192" y="1353464"/>
                </a:cubicBezTo>
                <a:close/>
                <a:moveTo>
                  <a:pt x="149911" y="1353236"/>
                </a:moveTo>
                <a:cubicBezTo>
                  <a:pt x="149911" y="1398895"/>
                  <a:pt x="186927" y="1435913"/>
                  <a:pt x="232588" y="1435913"/>
                </a:cubicBezTo>
                <a:lnTo>
                  <a:pt x="232588" y="1436141"/>
                </a:lnTo>
                <a:cubicBezTo>
                  <a:pt x="278216" y="1435974"/>
                  <a:pt x="315090" y="1398864"/>
                  <a:pt x="314960" y="1353236"/>
                </a:cubicBezTo>
                <a:close/>
                <a:moveTo>
                  <a:pt x="398018" y="1268882"/>
                </a:moveTo>
                <a:cubicBezTo>
                  <a:pt x="352359" y="1268882"/>
                  <a:pt x="315341" y="1305900"/>
                  <a:pt x="315341" y="1351559"/>
                </a:cubicBezTo>
                <a:lnTo>
                  <a:pt x="480695" y="1351559"/>
                </a:lnTo>
                <a:lnTo>
                  <a:pt x="482143" y="1351559"/>
                </a:lnTo>
                <a:cubicBezTo>
                  <a:pt x="482143" y="1305900"/>
                  <a:pt x="445125" y="1268882"/>
                  <a:pt x="399466" y="1268882"/>
                </a:cubicBezTo>
                <a:close/>
                <a:moveTo>
                  <a:pt x="729580" y="1268448"/>
                </a:moveTo>
                <a:cubicBezTo>
                  <a:pt x="683966" y="1268730"/>
                  <a:pt x="647215" y="1305938"/>
                  <a:pt x="647497" y="1351559"/>
                </a:cubicBezTo>
                <a:lnTo>
                  <a:pt x="811708" y="1351559"/>
                </a:lnTo>
                <a:lnTo>
                  <a:pt x="811708" y="1338301"/>
                </a:lnTo>
                <a:cubicBezTo>
                  <a:pt x="805398" y="1297899"/>
                  <a:pt x="770476" y="1268189"/>
                  <a:pt x="729580" y="1268448"/>
                </a:cubicBezTo>
                <a:close/>
                <a:moveTo>
                  <a:pt x="481838" y="1179881"/>
                </a:moveTo>
                <a:cubicBezTo>
                  <a:pt x="481838" y="1225540"/>
                  <a:pt x="518856" y="1262558"/>
                  <a:pt x="564515" y="1262558"/>
                </a:cubicBezTo>
                <a:lnTo>
                  <a:pt x="564820" y="1262558"/>
                </a:lnTo>
                <a:cubicBezTo>
                  <a:pt x="610365" y="1262390"/>
                  <a:pt x="647192" y="1225426"/>
                  <a:pt x="647192" y="1179881"/>
                </a:cubicBezTo>
                <a:close/>
                <a:moveTo>
                  <a:pt x="149606" y="1179881"/>
                </a:moveTo>
                <a:cubicBezTo>
                  <a:pt x="149606" y="1225540"/>
                  <a:pt x="186622" y="1262558"/>
                  <a:pt x="232283" y="1262558"/>
                </a:cubicBezTo>
                <a:cubicBezTo>
                  <a:pt x="277942" y="1262558"/>
                  <a:pt x="314960" y="1225540"/>
                  <a:pt x="314960" y="1179881"/>
                </a:cubicBezTo>
                <a:close/>
                <a:moveTo>
                  <a:pt x="398018" y="1095299"/>
                </a:moveTo>
                <a:cubicBezTo>
                  <a:pt x="352359" y="1095299"/>
                  <a:pt x="315341" y="1132317"/>
                  <a:pt x="315341" y="1177976"/>
                </a:cubicBezTo>
                <a:lnTo>
                  <a:pt x="480695" y="1177976"/>
                </a:lnTo>
                <a:lnTo>
                  <a:pt x="482143" y="1177976"/>
                </a:lnTo>
                <a:cubicBezTo>
                  <a:pt x="482143" y="1132317"/>
                  <a:pt x="445125" y="1095299"/>
                  <a:pt x="399466" y="1095299"/>
                </a:cubicBezTo>
                <a:close/>
                <a:moveTo>
                  <a:pt x="729580" y="1094865"/>
                </a:moveTo>
                <a:cubicBezTo>
                  <a:pt x="683966" y="1095146"/>
                  <a:pt x="647215" y="1132355"/>
                  <a:pt x="647497" y="1177976"/>
                </a:cubicBezTo>
                <a:lnTo>
                  <a:pt x="811708" y="1177976"/>
                </a:lnTo>
                <a:lnTo>
                  <a:pt x="811708" y="1164717"/>
                </a:lnTo>
                <a:cubicBezTo>
                  <a:pt x="805398" y="1124316"/>
                  <a:pt x="770476" y="1094605"/>
                  <a:pt x="729580" y="1094865"/>
                </a:cubicBezTo>
                <a:close/>
                <a:moveTo>
                  <a:pt x="481838" y="1006297"/>
                </a:moveTo>
                <a:cubicBezTo>
                  <a:pt x="481838" y="1051956"/>
                  <a:pt x="518856" y="1088974"/>
                  <a:pt x="564515" y="1088974"/>
                </a:cubicBezTo>
                <a:lnTo>
                  <a:pt x="564820" y="1088974"/>
                </a:lnTo>
                <a:cubicBezTo>
                  <a:pt x="610365" y="1088807"/>
                  <a:pt x="647192" y="1051842"/>
                  <a:pt x="647192" y="1006297"/>
                </a:cubicBezTo>
                <a:close/>
                <a:moveTo>
                  <a:pt x="149606" y="1006297"/>
                </a:moveTo>
                <a:cubicBezTo>
                  <a:pt x="149606" y="1051956"/>
                  <a:pt x="186622" y="1088974"/>
                  <a:pt x="232283" y="1088974"/>
                </a:cubicBezTo>
                <a:cubicBezTo>
                  <a:pt x="277942" y="1088974"/>
                  <a:pt x="314960" y="1051956"/>
                  <a:pt x="314960" y="1006297"/>
                </a:cubicBezTo>
                <a:close/>
                <a:moveTo>
                  <a:pt x="398018" y="922630"/>
                </a:moveTo>
                <a:cubicBezTo>
                  <a:pt x="352359" y="922630"/>
                  <a:pt x="315341" y="959648"/>
                  <a:pt x="315341" y="1005307"/>
                </a:cubicBezTo>
                <a:lnTo>
                  <a:pt x="482143" y="1005307"/>
                </a:lnTo>
                <a:cubicBezTo>
                  <a:pt x="482143" y="959648"/>
                  <a:pt x="445125" y="922630"/>
                  <a:pt x="399466" y="922630"/>
                </a:cubicBezTo>
                <a:close/>
                <a:moveTo>
                  <a:pt x="729580" y="922195"/>
                </a:moveTo>
                <a:cubicBezTo>
                  <a:pt x="683966" y="922477"/>
                  <a:pt x="647215" y="959686"/>
                  <a:pt x="647497" y="1005307"/>
                </a:cubicBezTo>
                <a:lnTo>
                  <a:pt x="811708" y="1005307"/>
                </a:lnTo>
                <a:lnTo>
                  <a:pt x="811708" y="992048"/>
                </a:lnTo>
                <a:cubicBezTo>
                  <a:pt x="805398" y="951647"/>
                  <a:pt x="770476" y="921936"/>
                  <a:pt x="729580" y="922195"/>
                </a:cubicBezTo>
                <a:close/>
                <a:moveTo>
                  <a:pt x="481838" y="833628"/>
                </a:moveTo>
                <a:cubicBezTo>
                  <a:pt x="481838" y="879287"/>
                  <a:pt x="518856" y="916305"/>
                  <a:pt x="564515" y="916305"/>
                </a:cubicBezTo>
                <a:lnTo>
                  <a:pt x="564820" y="916305"/>
                </a:lnTo>
                <a:cubicBezTo>
                  <a:pt x="610365" y="916137"/>
                  <a:pt x="647192" y="879173"/>
                  <a:pt x="647192" y="833628"/>
                </a:cubicBezTo>
                <a:close/>
                <a:moveTo>
                  <a:pt x="149911" y="833399"/>
                </a:moveTo>
                <a:cubicBezTo>
                  <a:pt x="149911" y="879058"/>
                  <a:pt x="186927" y="916076"/>
                  <a:pt x="232588" y="916076"/>
                </a:cubicBezTo>
                <a:cubicBezTo>
                  <a:pt x="278247" y="916076"/>
                  <a:pt x="315265" y="879058"/>
                  <a:pt x="315265" y="833399"/>
                </a:cubicBezTo>
                <a:close/>
                <a:moveTo>
                  <a:pt x="398018" y="749046"/>
                </a:moveTo>
                <a:cubicBezTo>
                  <a:pt x="352359" y="749046"/>
                  <a:pt x="315341" y="786064"/>
                  <a:pt x="315341" y="831723"/>
                </a:cubicBezTo>
                <a:lnTo>
                  <a:pt x="480695" y="831723"/>
                </a:lnTo>
                <a:lnTo>
                  <a:pt x="482143" y="831723"/>
                </a:lnTo>
                <a:cubicBezTo>
                  <a:pt x="482143" y="786064"/>
                  <a:pt x="445125" y="749046"/>
                  <a:pt x="399466" y="749046"/>
                </a:cubicBezTo>
                <a:close/>
                <a:moveTo>
                  <a:pt x="729580" y="748609"/>
                </a:moveTo>
                <a:cubicBezTo>
                  <a:pt x="683966" y="748894"/>
                  <a:pt x="647215" y="786102"/>
                  <a:pt x="647497" y="831723"/>
                </a:cubicBezTo>
                <a:lnTo>
                  <a:pt x="811708" y="831723"/>
                </a:lnTo>
                <a:lnTo>
                  <a:pt x="811708" y="818464"/>
                </a:lnTo>
                <a:cubicBezTo>
                  <a:pt x="805398" y="778063"/>
                  <a:pt x="770476" y="748354"/>
                  <a:pt x="729580" y="748609"/>
                </a:cubicBezTo>
                <a:close/>
                <a:moveTo>
                  <a:pt x="481838" y="660044"/>
                </a:moveTo>
                <a:cubicBezTo>
                  <a:pt x="481838" y="705706"/>
                  <a:pt x="518856" y="742721"/>
                  <a:pt x="564515" y="742721"/>
                </a:cubicBezTo>
                <a:lnTo>
                  <a:pt x="564820" y="742721"/>
                </a:lnTo>
                <a:cubicBezTo>
                  <a:pt x="610365" y="742554"/>
                  <a:pt x="647192" y="705587"/>
                  <a:pt x="647192" y="660044"/>
                </a:cubicBezTo>
                <a:close/>
                <a:moveTo>
                  <a:pt x="149911" y="660044"/>
                </a:moveTo>
                <a:cubicBezTo>
                  <a:pt x="149911" y="705706"/>
                  <a:pt x="186927" y="742721"/>
                  <a:pt x="232588" y="742721"/>
                </a:cubicBezTo>
                <a:cubicBezTo>
                  <a:pt x="278133" y="742554"/>
                  <a:pt x="314960" y="705587"/>
                  <a:pt x="314960" y="660044"/>
                </a:cubicBezTo>
                <a:close/>
                <a:moveTo>
                  <a:pt x="398018" y="575462"/>
                </a:moveTo>
                <a:cubicBezTo>
                  <a:pt x="352359" y="575462"/>
                  <a:pt x="315341" y="612478"/>
                  <a:pt x="315341" y="658139"/>
                </a:cubicBezTo>
                <a:lnTo>
                  <a:pt x="480695" y="658139"/>
                </a:lnTo>
                <a:lnTo>
                  <a:pt x="482143" y="658139"/>
                </a:lnTo>
                <a:cubicBezTo>
                  <a:pt x="482143" y="612478"/>
                  <a:pt x="445125" y="575462"/>
                  <a:pt x="399466" y="575462"/>
                </a:cubicBezTo>
                <a:close/>
                <a:moveTo>
                  <a:pt x="729580" y="575025"/>
                </a:moveTo>
                <a:cubicBezTo>
                  <a:pt x="683966" y="575310"/>
                  <a:pt x="647215" y="612522"/>
                  <a:pt x="647497" y="658139"/>
                </a:cubicBezTo>
                <a:lnTo>
                  <a:pt x="811708" y="658139"/>
                </a:lnTo>
                <a:lnTo>
                  <a:pt x="811708" y="644881"/>
                </a:lnTo>
                <a:cubicBezTo>
                  <a:pt x="805398" y="604476"/>
                  <a:pt x="770476" y="574771"/>
                  <a:pt x="729580" y="575025"/>
                </a:cubicBezTo>
                <a:close/>
                <a:moveTo>
                  <a:pt x="481838" y="486461"/>
                </a:moveTo>
                <a:cubicBezTo>
                  <a:pt x="481838" y="532122"/>
                  <a:pt x="518856" y="569138"/>
                  <a:pt x="564515" y="569138"/>
                </a:cubicBezTo>
                <a:lnTo>
                  <a:pt x="564820" y="569138"/>
                </a:lnTo>
                <a:cubicBezTo>
                  <a:pt x="610365" y="568970"/>
                  <a:pt x="647192" y="532003"/>
                  <a:pt x="647192" y="486461"/>
                </a:cubicBezTo>
                <a:close/>
                <a:moveTo>
                  <a:pt x="149606" y="486461"/>
                </a:moveTo>
                <a:cubicBezTo>
                  <a:pt x="149606" y="532122"/>
                  <a:pt x="186622" y="569138"/>
                  <a:pt x="232283" y="569138"/>
                </a:cubicBezTo>
                <a:cubicBezTo>
                  <a:pt x="277942" y="569138"/>
                  <a:pt x="314960" y="532122"/>
                  <a:pt x="314960" y="486461"/>
                </a:cubicBezTo>
                <a:close/>
                <a:moveTo>
                  <a:pt x="398018" y="401879"/>
                </a:moveTo>
                <a:cubicBezTo>
                  <a:pt x="352359" y="401879"/>
                  <a:pt x="315341" y="438894"/>
                  <a:pt x="315341" y="484556"/>
                </a:cubicBezTo>
                <a:lnTo>
                  <a:pt x="480695" y="484556"/>
                </a:lnTo>
                <a:lnTo>
                  <a:pt x="482143" y="484556"/>
                </a:lnTo>
                <a:cubicBezTo>
                  <a:pt x="482143" y="438894"/>
                  <a:pt x="445125" y="401879"/>
                  <a:pt x="399466" y="401879"/>
                </a:cubicBezTo>
                <a:close/>
                <a:moveTo>
                  <a:pt x="729580" y="401441"/>
                </a:moveTo>
                <a:cubicBezTo>
                  <a:pt x="683966" y="401726"/>
                  <a:pt x="647215" y="438938"/>
                  <a:pt x="647497" y="484556"/>
                </a:cubicBezTo>
                <a:lnTo>
                  <a:pt x="811708" y="484556"/>
                </a:lnTo>
                <a:lnTo>
                  <a:pt x="811708" y="471297"/>
                </a:lnTo>
                <a:cubicBezTo>
                  <a:pt x="805398" y="430893"/>
                  <a:pt x="770476" y="401187"/>
                  <a:pt x="729580" y="401441"/>
                </a:cubicBezTo>
                <a:close/>
                <a:moveTo>
                  <a:pt x="481838" y="312877"/>
                </a:moveTo>
                <a:cubicBezTo>
                  <a:pt x="481838" y="358539"/>
                  <a:pt x="518856" y="395554"/>
                  <a:pt x="564515" y="395554"/>
                </a:cubicBezTo>
                <a:lnTo>
                  <a:pt x="564820" y="395554"/>
                </a:lnTo>
                <a:cubicBezTo>
                  <a:pt x="610365" y="395387"/>
                  <a:pt x="647192" y="358420"/>
                  <a:pt x="647192" y="312877"/>
                </a:cubicBezTo>
                <a:close/>
                <a:moveTo>
                  <a:pt x="149606" y="312877"/>
                </a:moveTo>
                <a:cubicBezTo>
                  <a:pt x="149606" y="358539"/>
                  <a:pt x="186622" y="395554"/>
                  <a:pt x="232283" y="395554"/>
                </a:cubicBezTo>
                <a:cubicBezTo>
                  <a:pt x="277942" y="395554"/>
                  <a:pt x="314960" y="358539"/>
                  <a:pt x="314960" y="312877"/>
                </a:cubicBezTo>
                <a:lnTo>
                  <a:pt x="149911" y="312877"/>
                </a:lnTo>
                <a:close/>
                <a:moveTo>
                  <a:pt x="398018" y="229210"/>
                </a:moveTo>
                <a:cubicBezTo>
                  <a:pt x="352359" y="229210"/>
                  <a:pt x="315341" y="266225"/>
                  <a:pt x="315341" y="311887"/>
                </a:cubicBezTo>
                <a:lnTo>
                  <a:pt x="482143" y="311887"/>
                </a:lnTo>
                <a:cubicBezTo>
                  <a:pt x="482143" y="266225"/>
                  <a:pt x="445125" y="229210"/>
                  <a:pt x="399466" y="229210"/>
                </a:cubicBezTo>
                <a:close/>
                <a:moveTo>
                  <a:pt x="729580" y="228772"/>
                </a:moveTo>
                <a:cubicBezTo>
                  <a:pt x="683966" y="229057"/>
                  <a:pt x="647215" y="266269"/>
                  <a:pt x="647497" y="311887"/>
                </a:cubicBezTo>
                <a:lnTo>
                  <a:pt x="811708" y="311887"/>
                </a:lnTo>
                <a:lnTo>
                  <a:pt x="811708" y="298628"/>
                </a:lnTo>
                <a:cubicBezTo>
                  <a:pt x="805398" y="258224"/>
                  <a:pt x="770476" y="228518"/>
                  <a:pt x="729580" y="228772"/>
                </a:cubicBezTo>
                <a:close/>
                <a:moveTo>
                  <a:pt x="482143" y="140208"/>
                </a:moveTo>
                <a:cubicBezTo>
                  <a:pt x="482143" y="185869"/>
                  <a:pt x="519161" y="222885"/>
                  <a:pt x="564820" y="222885"/>
                </a:cubicBezTo>
                <a:cubicBezTo>
                  <a:pt x="610479" y="222885"/>
                  <a:pt x="647497" y="185869"/>
                  <a:pt x="647497" y="140208"/>
                </a:cubicBezTo>
                <a:close/>
                <a:moveTo>
                  <a:pt x="149606" y="140208"/>
                </a:moveTo>
                <a:cubicBezTo>
                  <a:pt x="149606" y="185869"/>
                  <a:pt x="186622" y="222885"/>
                  <a:pt x="232283" y="222885"/>
                </a:cubicBezTo>
                <a:cubicBezTo>
                  <a:pt x="277942" y="222885"/>
                  <a:pt x="314960" y="185869"/>
                  <a:pt x="314960" y="140208"/>
                </a:cubicBezTo>
                <a:close/>
                <a:moveTo>
                  <a:pt x="398018" y="55626"/>
                </a:moveTo>
                <a:cubicBezTo>
                  <a:pt x="352359" y="55626"/>
                  <a:pt x="315341" y="92642"/>
                  <a:pt x="315341" y="138303"/>
                </a:cubicBezTo>
                <a:lnTo>
                  <a:pt x="482143" y="138303"/>
                </a:lnTo>
                <a:cubicBezTo>
                  <a:pt x="482143" y="92642"/>
                  <a:pt x="445125" y="55626"/>
                  <a:pt x="399466" y="55626"/>
                </a:cubicBezTo>
                <a:close/>
                <a:moveTo>
                  <a:pt x="729580" y="55189"/>
                </a:moveTo>
                <a:cubicBezTo>
                  <a:pt x="683966" y="55473"/>
                  <a:pt x="647215" y="92684"/>
                  <a:pt x="647497" y="138303"/>
                </a:cubicBezTo>
                <a:lnTo>
                  <a:pt x="811708" y="138303"/>
                </a:lnTo>
                <a:lnTo>
                  <a:pt x="811708" y="125044"/>
                </a:lnTo>
                <a:cubicBezTo>
                  <a:pt x="805398" y="84640"/>
                  <a:pt x="770476" y="54934"/>
                  <a:pt x="729580" y="55189"/>
                </a:cubicBezTo>
                <a:close/>
                <a:moveTo>
                  <a:pt x="0" y="0"/>
                </a:moveTo>
                <a:lnTo>
                  <a:pt x="156997" y="0"/>
                </a:lnTo>
                <a:cubicBezTo>
                  <a:pt x="170212" y="29949"/>
                  <a:pt x="199853" y="49281"/>
                  <a:pt x="232588" y="49301"/>
                </a:cubicBezTo>
                <a:cubicBezTo>
                  <a:pt x="265354" y="49312"/>
                  <a:pt x="295026" y="29975"/>
                  <a:pt x="308254" y="0"/>
                </a:cubicBezTo>
                <a:lnTo>
                  <a:pt x="489229" y="0"/>
                </a:lnTo>
                <a:cubicBezTo>
                  <a:pt x="502443" y="29949"/>
                  <a:pt x="532084" y="49281"/>
                  <a:pt x="564820" y="49301"/>
                </a:cubicBezTo>
                <a:cubicBezTo>
                  <a:pt x="597586" y="49312"/>
                  <a:pt x="627258" y="29975"/>
                  <a:pt x="640486" y="0"/>
                </a:cubicBezTo>
                <a:lnTo>
                  <a:pt x="811708" y="0"/>
                </a:lnTo>
                <a:lnTo>
                  <a:pt x="4635500" y="0"/>
                </a:lnTo>
                <a:lnTo>
                  <a:pt x="4635500" y="6858000"/>
                </a:lnTo>
                <a:lnTo>
                  <a:pt x="801954" y="6858000"/>
                </a:lnTo>
                <a:cubicBezTo>
                  <a:pt x="794609" y="6845084"/>
                  <a:pt x="783918" y="6834386"/>
                  <a:pt x="770994" y="6827040"/>
                </a:cubicBezTo>
                <a:cubicBezTo>
                  <a:pt x="731378" y="6804516"/>
                  <a:pt x="680994" y="6818376"/>
                  <a:pt x="658470" y="6858000"/>
                </a:cubicBezTo>
                <a:lnTo>
                  <a:pt x="471246" y="6858000"/>
                </a:lnTo>
                <a:cubicBezTo>
                  <a:pt x="456562" y="6832191"/>
                  <a:pt x="429161" y="6816250"/>
                  <a:pt x="399466" y="6816243"/>
                </a:cubicBezTo>
                <a:lnTo>
                  <a:pt x="398018" y="6816243"/>
                </a:lnTo>
                <a:cubicBezTo>
                  <a:pt x="368346" y="6816258"/>
                  <a:pt x="340967" y="6832206"/>
                  <a:pt x="326314" y="6858000"/>
                </a:cubicBezTo>
                <a:lnTo>
                  <a:pt x="139014" y="6858000"/>
                </a:lnTo>
                <a:cubicBezTo>
                  <a:pt x="131670" y="6845084"/>
                  <a:pt x="120975" y="6834386"/>
                  <a:pt x="108056" y="6827040"/>
                </a:cubicBezTo>
                <a:cubicBezTo>
                  <a:pt x="78340" y="6810147"/>
                  <a:pt x="42572" y="6813720"/>
                  <a:pt x="17043" y="6833279"/>
                </a:cubicBezTo>
                <a:lnTo>
                  <a:pt x="0" y="6852864"/>
                </a:lnTo>
                <a:lnTo>
                  <a:pt x="0" y="6725336"/>
                </a:lnTo>
                <a:lnTo>
                  <a:pt x="149911" y="6725336"/>
                </a:lnTo>
                <a:cubicBezTo>
                  <a:pt x="149911" y="6679677"/>
                  <a:pt x="112895" y="6642659"/>
                  <a:pt x="67234" y="6642659"/>
                </a:cubicBezTo>
                <a:cubicBezTo>
                  <a:pt x="44404" y="6642659"/>
                  <a:pt x="23734" y="6651914"/>
                  <a:pt x="8773" y="6666876"/>
                </a:cubicBezTo>
                <a:lnTo>
                  <a:pt x="0" y="6679887"/>
                </a:lnTo>
                <a:lnTo>
                  <a:pt x="0" y="6552667"/>
                </a:lnTo>
                <a:lnTo>
                  <a:pt x="149911" y="6552667"/>
                </a:lnTo>
                <a:cubicBezTo>
                  <a:pt x="149911" y="6507008"/>
                  <a:pt x="112895" y="6469990"/>
                  <a:pt x="67234" y="6469990"/>
                </a:cubicBezTo>
                <a:cubicBezTo>
                  <a:pt x="44404" y="6469990"/>
                  <a:pt x="23734" y="6479245"/>
                  <a:pt x="8773" y="6494207"/>
                </a:cubicBezTo>
                <a:lnTo>
                  <a:pt x="0" y="6507218"/>
                </a:lnTo>
                <a:lnTo>
                  <a:pt x="0" y="6379083"/>
                </a:lnTo>
                <a:lnTo>
                  <a:pt x="149911" y="6379083"/>
                </a:lnTo>
                <a:cubicBezTo>
                  <a:pt x="149911" y="6333424"/>
                  <a:pt x="112895" y="6296406"/>
                  <a:pt x="67234" y="6296406"/>
                </a:cubicBezTo>
                <a:cubicBezTo>
                  <a:pt x="44404" y="6296406"/>
                  <a:pt x="23734" y="6305661"/>
                  <a:pt x="8773" y="6320623"/>
                </a:cubicBezTo>
                <a:lnTo>
                  <a:pt x="0" y="6333634"/>
                </a:lnTo>
                <a:lnTo>
                  <a:pt x="0" y="6205500"/>
                </a:lnTo>
                <a:lnTo>
                  <a:pt x="149911" y="6205500"/>
                </a:lnTo>
                <a:cubicBezTo>
                  <a:pt x="149911" y="6159841"/>
                  <a:pt x="112895" y="6122823"/>
                  <a:pt x="67234" y="6122823"/>
                </a:cubicBezTo>
                <a:cubicBezTo>
                  <a:pt x="44404" y="6122823"/>
                  <a:pt x="23734" y="6132078"/>
                  <a:pt x="8773" y="6147040"/>
                </a:cubicBezTo>
                <a:lnTo>
                  <a:pt x="0" y="6160051"/>
                </a:lnTo>
                <a:lnTo>
                  <a:pt x="0" y="6031916"/>
                </a:lnTo>
                <a:lnTo>
                  <a:pt x="149911" y="6031916"/>
                </a:lnTo>
                <a:cubicBezTo>
                  <a:pt x="149911" y="5986257"/>
                  <a:pt x="112895" y="5949239"/>
                  <a:pt x="67234" y="5949239"/>
                </a:cubicBezTo>
                <a:cubicBezTo>
                  <a:pt x="44404" y="5949239"/>
                  <a:pt x="23734" y="5958494"/>
                  <a:pt x="8773" y="5973456"/>
                </a:cubicBezTo>
                <a:lnTo>
                  <a:pt x="0" y="5986467"/>
                </a:lnTo>
                <a:lnTo>
                  <a:pt x="0" y="5859247"/>
                </a:lnTo>
                <a:lnTo>
                  <a:pt x="149911" y="5859247"/>
                </a:lnTo>
                <a:cubicBezTo>
                  <a:pt x="149911" y="5813588"/>
                  <a:pt x="112895" y="5776570"/>
                  <a:pt x="67234" y="5776570"/>
                </a:cubicBezTo>
                <a:cubicBezTo>
                  <a:pt x="44404" y="5776570"/>
                  <a:pt x="23734" y="5785825"/>
                  <a:pt x="8773" y="5800787"/>
                </a:cubicBezTo>
                <a:lnTo>
                  <a:pt x="0" y="5813798"/>
                </a:lnTo>
                <a:lnTo>
                  <a:pt x="0" y="5685663"/>
                </a:lnTo>
                <a:lnTo>
                  <a:pt x="149911" y="5685663"/>
                </a:lnTo>
                <a:cubicBezTo>
                  <a:pt x="149911" y="5640004"/>
                  <a:pt x="112895" y="5602986"/>
                  <a:pt x="67234" y="5602986"/>
                </a:cubicBezTo>
                <a:cubicBezTo>
                  <a:pt x="44404" y="5602986"/>
                  <a:pt x="23734" y="5612241"/>
                  <a:pt x="8773" y="5627203"/>
                </a:cubicBezTo>
                <a:lnTo>
                  <a:pt x="0" y="5640214"/>
                </a:lnTo>
                <a:lnTo>
                  <a:pt x="0" y="5512080"/>
                </a:lnTo>
                <a:lnTo>
                  <a:pt x="149911" y="5512080"/>
                </a:lnTo>
                <a:cubicBezTo>
                  <a:pt x="149911" y="5466421"/>
                  <a:pt x="112895" y="5429403"/>
                  <a:pt x="67234" y="5429403"/>
                </a:cubicBezTo>
                <a:cubicBezTo>
                  <a:pt x="44404" y="5429403"/>
                  <a:pt x="23734" y="5438658"/>
                  <a:pt x="8773" y="5453620"/>
                </a:cubicBezTo>
                <a:lnTo>
                  <a:pt x="0" y="5466631"/>
                </a:lnTo>
                <a:lnTo>
                  <a:pt x="0" y="5338496"/>
                </a:lnTo>
                <a:lnTo>
                  <a:pt x="149911" y="5338496"/>
                </a:lnTo>
                <a:cubicBezTo>
                  <a:pt x="149911" y="5292837"/>
                  <a:pt x="112895" y="5255819"/>
                  <a:pt x="67234" y="5255819"/>
                </a:cubicBezTo>
                <a:cubicBezTo>
                  <a:pt x="44404" y="5255819"/>
                  <a:pt x="23734" y="5265074"/>
                  <a:pt x="8773" y="5280036"/>
                </a:cubicBezTo>
                <a:lnTo>
                  <a:pt x="0" y="5293047"/>
                </a:lnTo>
                <a:lnTo>
                  <a:pt x="0" y="5165827"/>
                </a:lnTo>
                <a:lnTo>
                  <a:pt x="149911" y="5165827"/>
                </a:lnTo>
                <a:cubicBezTo>
                  <a:pt x="149911" y="5120168"/>
                  <a:pt x="112895" y="5083150"/>
                  <a:pt x="67234" y="5083150"/>
                </a:cubicBezTo>
                <a:cubicBezTo>
                  <a:pt x="44404" y="5083150"/>
                  <a:pt x="23734" y="5092405"/>
                  <a:pt x="8773" y="5107367"/>
                </a:cubicBezTo>
                <a:lnTo>
                  <a:pt x="0" y="5120378"/>
                </a:lnTo>
                <a:lnTo>
                  <a:pt x="0" y="4992243"/>
                </a:lnTo>
                <a:lnTo>
                  <a:pt x="149911" y="4992243"/>
                </a:lnTo>
                <a:cubicBezTo>
                  <a:pt x="149911" y="4946584"/>
                  <a:pt x="112895" y="4909566"/>
                  <a:pt x="67234" y="4909566"/>
                </a:cubicBezTo>
                <a:cubicBezTo>
                  <a:pt x="44404" y="4909566"/>
                  <a:pt x="23734" y="4918821"/>
                  <a:pt x="8773" y="4933783"/>
                </a:cubicBezTo>
                <a:lnTo>
                  <a:pt x="0" y="4946794"/>
                </a:lnTo>
                <a:lnTo>
                  <a:pt x="0" y="4818660"/>
                </a:lnTo>
                <a:lnTo>
                  <a:pt x="149911" y="4818660"/>
                </a:lnTo>
                <a:cubicBezTo>
                  <a:pt x="149911" y="4773001"/>
                  <a:pt x="112895" y="4735983"/>
                  <a:pt x="67234" y="4735983"/>
                </a:cubicBezTo>
                <a:cubicBezTo>
                  <a:pt x="44404" y="4735983"/>
                  <a:pt x="23734" y="4745238"/>
                  <a:pt x="8773" y="4760200"/>
                </a:cubicBezTo>
                <a:lnTo>
                  <a:pt x="0" y="4773211"/>
                </a:lnTo>
                <a:lnTo>
                  <a:pt x="0" y="4645076"/>
                </a:lnTo>
                <a:lnTo>
                  <a:pt x="149911" y="4645076"/>
                </a:lnTo>
                <a:cubicBezTo>
                  <a:pt x="149911" y="4599417"/>
                  <a:pt x="112895" y="4562399"/>
                  <a:pt x="67234" y="4562399"/>
                </a:cubicBezTo>
                <a:cubicBezTo>
                  <a:pt x="44404" y="4562399"/>
                  <a:pt x="23734" y="4571654"/>
                  <a:pt x="8773" y="4586616"/>
                </a:cubicBezTo>
                <a:lnTo>
                  <a:pt x="0" y="4599627"/>
                </a:lnTo>
                <a:lnTo>
                  <a:pt x="0" y="4472407"/>
                </a:lnTo>
                <a:lnTo>
                  <a:pt x="149911" y="4472407"/>
                </a:lnTo>
                <a:cubicBezTo>
                  <a:pt x="149911" y="4426748"/>
                  <a:pt x="112895" y="4389730"/>
                  <a:pt x="67234" y="4389730"/>
                </a:cubicBezTo>
                <a:cubicBezTo>
                  <a:pt x="44404" y="4389730"/>
                  <a:pt x="23734" y="4398985"/>
                  <a:pt x="8773" y="4413947"/>
                </a:cubicBezTo>
                <a:lnTo>
                  <a:pt x="0" y="4426958"/>
                </a:lnTo>
                <a:lnTo>
                  <a:pt x="0" y="4298823"/>
                </a:lnTo>
                <a:lnTo>
                  <a:pt x="149911" y="4298823"/>
                </a:lnTo>
                <a:cubicBezTo>
                  <a:pt x="149911" y="4253164"/>
                  <a:pt x="112895" y="4216146"/>
                  <a:pt x="67234" y="4216146"/>
                </a:cubicBezTo>
                <a:cubicBezTo>
                  <a:pt x="44404" y="4216146"/>
                  <a:pt x="23734" y="4225401"/>
                  <a:pt x="8773" y="4240363"/>
                </a:cubicBezTo>
                <a:lnTo>
                  <a:pt x="0" y="4253374"/>
                </a:lnTo>
                <a:lnTo>
                  <a:pt x="0" y="4125239"/>
                </a:lnTo>
                <a:lnTo>
                  <a:pt x="149911" y="4125239"/>
                </a:lnTo>
                <a:cubicBezTo>
                  <a:pt x="149911" y="4079580"/>
                  <a:pt x="112895" y="4042563"/>
                  <a:pt x="67234" y="4042563"/>
                </a:cubicBezTo>
                <a:cubicBezTo>
                  <a:pt x="44404" y="4042563"/>
                  <a:pt x="23734" y="4051817"/>
                  <a:pt x="8773" y="4066779"/>
                </a:cubicBezTo>
                <a:lnTo>
                  <a:pt x="0" y="4079790"/>
                </a:lnTo>
                <a:lnTo>
                  <a:pt x="0" y="3951656"/>
                </a:lnTo>
                <a:lnTo>
                  <a:pt x="149911" y="3951656"/>
                </a:lnTo>
                <a:cubicBezTo>
                  <a:pt x="149911" y="3905997"/>
                  <a:pt x="112895" y="3868979"/>
                  <a:pt x="67234" y="3868979"/>
                </a:cubicBezTo>
                <a:cubicBezTo>
                  <a:pt x="44404" y="3868979"/>
                  <a:pt x="23734" y="3878234"/>
                  <a:pt x="8773" y="3893196"/>
                </a:cubicBezTo>
                <a:lnTo>
                  <a:pt x="0" y="3906207"/>
                </a:lnTo>
                <a:lnTo>
                  <a:pt x="0" y="3778987"/>
                </a:lnTo>
                <a:lnTo>
                  <a:pt x="149911" y="3778987"/>
                </a:lnTo>
                <a:cubicBezTo>
                  <a:pt x="149911" y="3733328"/>
                  <a:pt x="112895" y="3696310"/>
                  <a:pt x="67234" y="3696310"/>
                </a:cubicBezTo>
                <a:cubicBezTo>
                  <a:pt x="44404" y="3696310"/>
                  <a:pt x="23734" y="3705565"/>
                  <a:pt x="8773" y="3720526"/>
                </a:cubicBezTo>
                <a:lnTo>
                  <a:pt x="0" y="3733538"/>
                </a:lnTo>
                <a:lnTo>
                  <a:pt x="0" y="3605403"/>
                </a:lnTo>
                <a:lnTo>
                  <a:pt x="149911" y="3605403"/>
                </a:lnTo>
                <a:cubicBezTo>
                  <a:pt x="149911" y="3559744"/>
                  <a:pt x="112895" y="3522726"/>
                  <a:pt x="67234" y="3522726"/>
                </a:cubicBezTo>
                <a:cubicBezTo>
                  <a:pt x="44404" y="3522726"/>
                  <a:pt x="23734" y="3531981"/>
                  <a:pt x="8773" y="3546942"/>
                </a:cubicBezTo>
                <a:lnTo>
                  <a:pt x="0" y="3559954"/>
                </a:lnTo>
                <a:lnTo>
                  <a:pt x="0" y="3431819"/>
                </a:lnTo>
                <a:lnTo>
                  <a:pt x="149911" y="3431819"/>
                </a:lnTo>
                <a:cubicBezTo>
                  <a:pt x="149911" y="3386160"/>
                  <a:pt x="112895" y="3349142"/>
                  <a:pt x="67234" y="3349142"/>
                </a:cubicBezTo>
                <a:cubicBezTo>
                  <a:pt x="44404" y="3349142"/>
                  <a:pt x="23734" y="3358397"/>
                  <a:pt x="8773" y="3373359"/>
                </a:cubicBezTo>
                <a:lnTo>
                  <a:pt x="0" y="3386370"/>
                </a:lnTo>
                <a:lnTo>
                  <a:pt x="0" y="3258236"/>
                </a:lnTo>
                <a:lnTo>
                  <a:pt x="149911" y="3258236"/>
                </a:lnTo>
                <a:cubicBezTo>
                  <a:pt x="149911" y="3212577"/>
                  <a:pt x="112895" y="3175559"/>
                  <a:pt x="67234" y="3175559"/>
                </a:cubicBezTo>
                <a:cubicBezTo>
                  <a:pt x="44404" y="3175559"/>
                  <a:pt x="23734" y="3184814"/>
                  <a:pt x="8773" y="3199776"/>
                </a:cubicBezTo>
                <a:lnTo>
                  <a:pt x="0" y="3212787"/>
                </a:lnTo>
                <a:lnTo>
                  <a:pt x="0" y="3085567"/>
                </a:lnTo>
                <a:lnTo>
                  <a:pt x="149911" y="3085567"/>
                </a:lnTo>
                <a:cubicBezTo>
                  <a:pt x="149911" y="3039908"/>
                  <a:pt x="112895" y="3002890"/>
                  <a:pt x="67234" y="3002890"/>
                </a:cubicBezTo>
                <a:cubicBezTo>
                  <a:pt x="44404" y="3002890"/>
                  <a:pt x="23734" y="3012145"/>
                  <a:pt x="8773" y="3027107"/>
                </a:cubicBezTo>
                <a:lnTo>
                  <a:pt x="0" y="3040118"/>
                </a:lnTo>
                <a:lnTo>
                  <a:pt x="0" y="2911983"/>
                </a:lnTo>
                <a:lnTo>
                  <a:pt x="149911" y="2911983"/>
                </a:lnTo>
                <a:cubicBezTo>
                  <a:pt x="149911" y="2866324"/>
                  <a:pt x="112895" y="2829306"/>
                  <a:pt x="67234" y="2829306"/>
                </a:cubicBezTo>
                <a:cubicBezTo>
                  <a:pt x="44404" y="2829306"/>
                  <a:pt x="23734" y="2838561"/>
                  <a:pt x="8773" y="2853523"/>
                </a:cubicBezTo>
                <a:lnTo>
                  <a:pt x="0" y="2866534"/>
                </a:lnTo>
                <a:lnTo>
                  <a:pt x="0" y="2738399"/>
                </a:lnTo>
                <a:lnTo>
                  <a:pt x="149911" y="2738399"/>
                </a:lnTo>
                <a:cubicBezTo>
                  <a:pt x="149911" y="2692740"/>
                  <a:pt x="112895" y="2655722"/>
                  <a:pt x="67234" y="2655722"/>
                </a:cubicBezTo>
                <a:cubicBezTo>
                  <a:pt x="44404" y="2655722"/>
                  <a:pt x="23734" y="2664977"/>
                  <a:pt x="8773" y="2679939"/>
                </a:cubicBezTo>
                <a:lnTo>
                  <a:pt x="0" y="2692950"/>
                </a:lnTo>
                <a:lnTo>
                  <a:pt x="0" y="2564816"/>
                </a:lnTo>
                <a:lnTo>
                  <a:pt x="149911" y="2564816"/>
                </a:lnTo>
                <a:cubicBezTo>
                  <a:pt x="149911" y="2519157"/>
                  <a:pt x="112895" y="2482139"/>
                  <a:pt x="67234" y="2482139"/>
                </a:cubicBezTo>
                <a:cubicBezTo>
                  <a:pt x="44404" y="2482139"/>
                  <a:pt x="23734" y="2491394"/>
                  <a:pt x="8773" y="2506356"/>
                </a:cubicBezTo>
                <a:lnTo>
                  <a:pt x="0" y="2519367"/>
                </a:lnTo>
                <a:lnTo>
                  <a:pt x="0" y="2392147"/>
                </a:lnTo>
                <a:lnTo>
                  <a:pt x="149911" y="2392147"/>
                </a:lnTo>
                <a:cubicBezTo>
                  <a:pt x="149911" y="2346488"/>
                  <a:pt x="112895" y="2309470"/>
                  <a:pt x="67234" y="2309470"/>
                </a:cubicBezTo>
                <a:cubicBezTo>
                  <a:pt x="44404" y="2309470"/>
                  <a:pt x="23734" y="2318725"/>
                  <a:pt x="8773" y="2333687"/>
                </a:cubicBezTo>
                <a:lnTo>
                  <a:pt x="0" y="2346698"/>
                </a:lnTo>
                <a:lnTo>
                  <a:pt x="0" y="2218563"/>
                </a:lnTo>
                <a:lnTo>
                  <a:pt x="149911" y="2218563"/>
                </a:lnTo>
                <a:cubicBezTo>
                  <a:pt x="149911" y="2172904"/>
                  <a:pt x="112895" y="2135886"/>
                  <a:pt x="67234" y="2135886"/>
                </a:cubicBezTo>
                <a:cubicBezTo>
                  <a:pt x="44404" y="2135886"/>
                  <a:pt x="23734" y="2145141"/>
                  <a:pt x="8773" y="2160103"/>
                </a:cubicBezTo>
                <a:lnTo>
                  <a:pt x="0" y="2173114"/>
                </a:lnTo>
                <a:lnTo>
                  <a:pt x="0" y="2044979"/>
                </a:lnTo>
                <a:lnTo>
                  <a:pt x="149911" y="2044979"/>
                </a:lnTo>
                <a:cubicBezTo>
                  <a:pt x="149911" y="1999320"/>
                  <a:pt x="112895" y="1962302"/>
                  <a:pt x="67234" y="1962302"/>
                </a:cubicBezTo>
                <a:cubicBezTo>
                  <a:pt x="44404" y="1962302"/>
                  <a:pt x="23734" y="1971557"/>
                  <a:pt x="8773" y="1986519"/>
                </a:cubicBezTo>
                <a:lnTo>
                  <a:pt x="0" y="1999530"/>
                </a:lnTo>
                <a:lnTo>
                  <a:pt x="0" y="1871396"/>
                </a:lnTo>
                <a:lnTo>
                  <a:pt x="149911" y="1871396"/>
                </a:lnTo>
                <a:cubicBezTo>
                  <a:pt x="149911" y="1825737"/>
                  <a:pt x="112895" y="1788719"/>
                  <a:pt x="67234" y="1788719"/>
                </a:cubicBezTo>
                <a:cubicBezTo>
                  <a:pt x="44404" y="1788719"/>
                  <a:pt x="23734" y="1797974"/>
                  <a:pt x="8773" y="1812936"/>
                </a:cubicBezTo>
                <a:lnTo>
                  <a:pt x="0" y="1825947"/>
                </a:lnTo>
                <a:lnTo>
                  <a:pt x="0" y="1698727"/>
                </a:lnTo>
                <a:lnTo>
                  <a:pt x="149911" y="1698727"/>
                </a:lnTo>
                <a:cubicBezTo>
                  <a:pt x="149911" y="1653068"/>
                  <a:pt x="112895" y="1616050"/>
                  <a:pt x="67234" y="1616050"/>
                </a:cubicBezTo>
                <a:cubicBezTo>
                  <a:pt x="44404" y="1616050"/>
                  <a:pt x="23734" y="1625305"/>
                  <a:pt x="8773" y="1640267"/>
                </a:cubicBezTo>
                <a:lnTo>
                  <a:pt x="0" y="1653278"/>
                </a:lnTo>
                <a:lnTo>
                  <a:pt x="0" y="1525143"/>
                </a:lnTo>
                <a:lnTo>
                  <a:pt x="149911" y="1525143"/>
                </a:lnTo>
                <a:cubicBezTo>
                  <a:pt x="149911" y="1479484"/>
                  <a:pt x="112895" y="1442466"/>
                  <a:pt x="67234" y="1442466"/>
                </a:cubicBezTo>
                <a:cubicBezTo>
                  <a:pt x="44404" y="1442466"/>
                  <a:pt x="23734" y="1451721"/>
                  <a:pt x="8773" y="1466683"/>
                </a:cubicBezTo>
                <a:lnTo>
                  <a:pt x="0" y="1479694"/>
                </a:lnTo>
                <a:lnTo>
                  <a:pt x="0" y="1351559"/>
                </a:lnTo>
                <a:lnTo>
                  <a:pt x="149911" y="1351559"/>
                </a:lnTo>
                <a:cubicBezTo>
                  <a:pt x="149911" y="1305900"/>
                  <a:pt x="112895" y="1268882"/>
                  <a:pt x="67234" y="1268882"/>
                </a:cubicBezTo>
                <a:cubicBezTo>
                  <a:pt x="44404" y="1268882"/>
                  <a:pt x="23734" y="1278137"/>
                  <a:pt x="8773" y="1293099"/>
                </a:cubicBezTo>
                <a:lnTo>
                  <a:pt x="0" y="1306110"/>
                </a:lnTo>
                <a:lnTo>
                  <a:pt x="0" y="1177976"/>
                </a:lnTo>
                <a:lnTo>
                  <a:pt x="149911" y="1177976"/>
                </a:lnTo>
                <a:cubicBezTo>
                  <a:pt x="149911" y="1132317"/>
                  <a:pt x="112895" y="1095299"/>
                  <a:pt x="67234" y="1095299"/>
                </a:cubicBezTo>
                <a:cubicBezTo>
                  <a:pt x="44404" y="1095299"/>
                  <a:pt x="23734" y="1104554"/>
                  <a:pt x="8773" y="1119516"/>
                </a:cubicBezTo>
                <a:lnTo>
                  <a:pt x="0" y="1132527"/>
                </a:lnTo>
                <a:lnTo>
                  <a:pt x="0" y="1005307"/>
                </a:lnTo>
                <a:lnTo>
                  <a:pt x="149911" y="1005307"/>
                </a:lnTo>
                <a:cubicBezTo>
                  <a:pt x="149911" y="959648"/>
                  <a:pt x="112895" y="922630"/>
                  <a:pt x="67234" y="922630"/>
                </a:cubicBezTo>
                <a:cubicBezTo>
                  <a:pt x="44404" y="922630"/>
                  <a:pt x="23734" y="931885"/>
                  <a:pt x="8773" y="946847"/>
                </a:cubicBezTo>
                <a:lnTo>
                  <a:pt x="0" y="959858"/>
                </a:lnTo>
                <a:lnTo>
                  <a:pt x="0" y="831723"/>
                </a:lnTo>
                <a:lnTo>
                  <a:pt x="149911" y="831723"/>
                </a:lnTo>
                <a:cubicBezTo>
                  <a:pt x="149911" y="786064"/>
                  <a:pt x="112895" y="749046"/>
                  <a:pt x="67234" y="749046"/>
                </a:cubicBezTo>
                <a:cubicBezTo>
                  <a:pt x="44404" y="749046"/>
                  <a:pt x="23734" y="758301"/>
                  <a:pt x="8773" y="773263"/>
                </a:cubicBezTo>
                <a:lnTo>
                  <a:pt x="0" y="786274"/>
                </a:lnTo>
                <a:lnTo>
                  <a:pt x="0" y="658139"/>
                </a:lnTo>
                <a:lnTo>
                  <a:pt x="149911" y="658139"/>
                </a:lnTo>
                <a:cubicBezTo>
                  <a:pt x="149911" y="612478"/>
                  <a:pt x="112895" y="575462"/>
                  <a:pt x="67234" y="575462"/>
                </a:cubicBezTo>
                <a:cubicBezTo>
                  <a:pt x="44404" y="575462"/>
                  <a:pt x="23734" y="584716"/>
                  <a:pt x="8773" y="599678"/>
                </a:cubicBezTo>
                <a:lnTo>
                  <a:pt x="0" y="612689"/>
                </a:lnTo>
                <a:lnTo>
                  <a:pt x="0" y="484556"/>
                </a:lnTo>
                <a:lnTo>
                  <a:pt x="149911" y="484556"/>
                </a:lnTo>
                <a:cubicBezTo>
                  <a:pt x="149911" y="438894"/>
                  <a:pt x="112895" y="401879"/>
                  <a:pt x="67234" y="401879"/>
                </a:cubicBezTo>
                <a:cubicBezTo>
                  <a:pt x="44404" y="401879"/>
                  <a:pt x="23734" y="411133"/>
                  <a:pt x="8773" y="426094"/>
                </a:cubicBezTo>
                <a:lnTo>
                  <a:pt x="0" y="439106"/>
                </a:lnTo>
                <a:lnTo>
                  <a:pt x="0" y="311887"/>
                </a:lnTo>
                <a:lnTo>
                  <a:pt x="149911" y="311887"/>
                </a:lnTo>
                <a:cubicBezTo>
                  <a:pt x="149911" y="266225"/>
                  <a:pt x="112895" y="229210"/>
                  <a:pt x="67234" y="229210"/>
                </a:cubicBezTo>
                <a:cubicBezTo>
                  <a:pt x="44404" y="229210"/>
                  <a:pt x="23734" y="238464"/>
                  <a:pt x="8773" y="253425"/>
                </a:cubicBezTo>
                <a:lnTo>
                  <a:pt x="0" y="266437"/>
                </a:lnTo>
                <a:lnTo>
                  <a:pt x="0" y="138303"/>
                </a:lnTo>
                <a:lnTo>
                  <a:pt x="149911" y="138303"/>
                </a:lnTo>
                <a:cubicBezTo>
                  <a:pt x="149911" y="92642"/>
                  <a:pt x="112895" y="55626"/>
                  <a:pt x="67234" y="55626"/>
                </a:cubicBezTo>
                <a:cubicBezTo>
                  <a:pt x="44404" y="55626"/>
                  <a:pt x="23734" y="64880"/>
                  <a:pt x="8773" y="79842"/>
                </a:cubicBezTo>
                <a:lnTo>
                  <a:pt x="0" y="92853"/>
                </a:lnTo>
                <a:close/>
              </a:path>
            </a:pathLst>
          </a:custGeom>
        </p:spPr>
        <p:txBody>
          <a:bodyPr wrap="square">
            <a:noAutofit/>
          </a:bodyPr>
          <a:lstStyle/>
          <a:p>
            <a:endParaRPr lang="en-US"/>
          </a:p>
        </p:txBody>
      </p:sp>
      <p:sp>
        <p:nvSpPr>
          <p:cNvPr id="2" name="Title 12">
            <a:extLst>
              <a:ext uri="{FF2B5EF4-FFF2-40B4-BE49-F238E27FC236}">
                <a16:creationId xmlns:a16="http://schemas.microsoft.com/office/drawing/2014/main" id="{80D0A8FA-9F4D-48F8-50EB-C1128E56946B}"/>
              </a:ext>
            </a:extLst>
          </p:cNvPr>
          <p:cNvSpPr>
            <a:spLocks noGrp="1"/>
          </p:cNvSpPr>
          <p:nvPr>
            <p:ph type="title" hasCustomPrompt="1"/>
          </p:nvPr>
        </p:nvSpPr>
        <p:spPr>
          <a:xfrm>
            <a:off x="5195886" y="1773031"/>
            <a:ext cx="6408739" cy="3210339"/>
          </a:xfrm>
          <a:prstGeom prst="rect">
            <a:avLst/>
          </a:prstGeom>
        </p:spPr>
        <p:txBody>
          <a:bodyPr lIns="0" tIns="0" rIns="0" bIns="0" anchor="ctr" anchorCtr="0"/>
          <a:lstStyle>
            <a:lvl1pPr>
              <a:defRPr sz="5400">
                <a:solidFill>
                  <a:schemeClr val="tx2"/>
                </a:solidFill>
              </a:defRPr>
            </a:lvl1pPr>
          </a:lstStyle>
          <a:p>
            <a:r>
              <a:rPr lang="en-US" dirty="0"/>
              <a:t>Make a big impact</a:t>
            </a:r>
            <a:br>
              <a:rPr lang="en-US" dirty="0"/>
            </a:br>
            <a:r>
              <a:rPr lang="en-US" dirty="0"/>
              <a:t>with a simple statement</a:t>
            </a:r>
            <a:endParaRPr lang="en-GB" dirty="0"/>
          </a:p>
        </p:txBody>
      </p:sp>
    </p:spTree>
    <p:extLst>
      <p:ext uri="{BB962C8B-B14F-4D97-AF65-F5344CB8AC3E}">
        <p14:creationId xmlns:p14="http://schemas.microsoft.com/office/powerpoint/2010/main" val="2115329679"/>
      </p:ext>
    </p:extLst>
  </p:cSld>
  <p:clrMapOvr>
    <a:masterClrMapping/>
  </p:clrMapOvr>
  <p:extLst>
    <p:ext uri="{DCECCB84-F9BA-43D5-87BE-67443E8EF086}">
      <p15:sldGuideLst xmlns:p15="http://schemas.microsoft.com/office/powerpoint/2012/main">
        <p15:guide id="1" orient="horz" pos="3181" userDrawn="1">
          <p15:clr>
            <a:srgbClr val="FBAE40"/>
          </p15:clr>
        </p15:guide>
        <p15:guide id="2" pos="7310" userDrawn="1">
          <p15:clr>
            <a:srgbClr val="FBAE40"/>
          </p15:clr>
        </p15:guide>
        <p15:guide id="3" pos="3273" userDrawn="1">
          <p15:clr>
            <a:srgbClr val="FBAE40"/>
          </p15:clr>
        </p15:guide>
        <p15:guide id="4" orient="horz" pos="1139" userDrawn="1">
          <p15:clr>
            <a:srgbClr val="FBAE40"/>
          </p15:clr>
        </p15:guide>
        <p15:guide id="5" pos="2933"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022_6_SECTION - BASIC">
    <p:spTree>
      <p:nvGrpSpPr>
        <p:cNvPr id="1" name=""/>
        <p:cNvGrpSpPr/>
        <p:nvPr/>
      </p:nvGrpSpPr>
      <p:grpSpPr>
        <a:xfrm>
          <a:off x="0" y="0"/>
          <a:ext cx="0" cy="0"/>
          <a:chOff x="0" y="0"/>
          <a:chExt cx="0" cy="0"/>
        </a:xfrm>
      </p:grpSpPr>
      <p:pic>
        <p:nvPicPr>
          <p:cNvPr id="44" name="Picture 43">
            <a:extLst>
              <a:ext uri="{FF2B5EF4-FFF2-40B4-BE49-F238E27FC236}">
                <a16:creationId xmlns:a16="http://schemas.microsoft.com/office/drawing/2014/main" id="{2419E674-B794-6D40-9413-C9FA78672167}"/>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a:stretch/>
        </p:blipFill>
        <p:spPr>
          <a:xfrm>
            <a:off x="-1" y="945667"/>
            <a:ext cx="2518941" cy="5499100"/>
          </a:xfrm>
          <a:prstGeom prst="rect">
            <a:avLst/>
          </a:prstGeom>
        </p:spPr>
      </p:pic>
      <p:sp>
        <p:nvSpPr>
          <p:cNvPr id="3" name="Title 1">
            <a:extLst>
              <a:ext uri="{FF2B5EF4-FFF2-40B4-BE49-F238E27FC236}">
                <a16:creationId xmlns:a16="http://schemas.microsoft.com/office/drawing/2014/main" id="{E17A3F74-BB9B-CBC6-6317-6AD1025B8B41}"/>
              </a:ext>
            </a:extLst>
          </p:cNvPr>
          <p:cNvSpPr>
            <a:spLocks noGrp="1"/>
          </p:cNvSpPr>
          <p:nvPr>
            <p:ph type="title" hasCustomPrompt="1"/>
          </p:nvPr>
        </p:nvSpPr>
        <p:spPr>
          <a:xfrm>
            <a:off x="3121959" y="2557913"/>
            <a:ext cx="8014353" cy="1771200"/>
          </a:xfrm>
          <a:prstGeom prst="rect">
            <a:avLst/>
          </a:prstGeom>
        </p:spPr>
        <p:txBody>
          <a:bodyPr lIns="0" tIns="0" rIns="0" bIns="0"/>
          <a:lstStyle>
            <a:lvl1pPr>
              <a:defRPr sz="5400">
                <a:solidFill>
                  <a:schemeClr val="accent2"/>
                </a:solidFill>
              </a:defRPr>
            </a:lvl1pPr>
          </a:lstStyle>
          <a:p>
            <a:r>
              <a:rPr lang="en-US" dirty="0"/>
              <a:t>Click to edit Master </a:t>
            </a:r>
            <a:br>
              <a:rPr lang="en-US" dirty="0"/>
            </a:br>
            <a:r>
              <a:rPr lang="en-US" dirty="0"/>
              <a:t>text styles</a:t>
            </a:r>
            <a:endParaRPr lang="en-GB" dirty="0"/>
          </a:p>
        </p:txBody>
      </p:sp>
    </p:spTree>
    <p:extLst>
      <p:ext uri="{BB962C8B-B14F-4D97-AF65-F5344CB8AC3E}">
        <p14:creationId xmlns:p14="http://schemas.microsoft.com/office/powerpoint/2010/main" val="999075560"/>
      </p:ext>
    </p:extLst>
  </p:cSld>
  <p:clrMapOvr>
    <a:masterClrMapping/>
  </p:clrMapOvr>
  <p:extLst>
    <p:ext uri="{DCECCB84-F9BA-43D5-87BE-67443E8EF086}">
      <p15:sldGuideLst xmlns:p15="http://schemas.microsoft.com/office/powerpoint/2012/main">
        <p15:guide id="1" pos="1958" userDrawn="1">
          <p15:clr>
            <a:srgbClr val="FBAE40"/>
          </p15:clr>
        </p15:guide>
        <p15:guide id="2" pos="7015" userDrawn="1">
          <p15:clr>
            <a:srgbClr val="FBAE40"/>
          </p15:clr>
        </p15:guide>
        <p15:guide id="3" orient="horz" pos="1593" userDrawn="1">
          <p15:clr>
            <a:srgbClr val="FBAE40"/>
          </p15:clr>
        </p15:guide>
        <p15:guide id="4" orient="horz" pos="2727"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2027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a:xfrm>
            <a:off x="966355" y="365760"/>
            <a:ext cx="11137392" cy="603504"/>
          </a:xfrm>
        </p:spPr>
        <p:txBody>
          <a:bodyPr/>
          <a:lstStyle>
            <a:lvl1pPr>
              <a:defRPr b="1">
                <a:solidFill>
                  <a:srgbClr val="5C9A1B"/>
                </a:solidFill>
                <a:latin typeface="Calibri" panose="020F05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5175" y="6021328"/>
            <a:ext cx="1685821" cy="736508"/>
          </a:xfrm>
          <a:prstGeom prst="rect">
            <a:avLst/>
          </a:prstGeom>
        </p:spPr>
      </p:pic>
      <p:pic>
        <p:nvPicPr>
          <p:cNvPr id="3" name="Picture Placeholder 7">
            <a:extLst>
              <a:ext uri="{FF2B5EF4-FFF2-40B4-BE49-F238E27FC236}">
                <a16:creationId xmlns:a16="http://schemas.microsoft.com/office/drawing/2014/main" id="{0C1438F8-7D01-CD0C-1793-F6741ED29494}"/>
              </a:ext>
            </a:extLst>
          </p:cNvPr>
          <p:cNvPicPr>
            <a:picLocks/>
          </p:cNvPicPr>
          <p:nvPr userDrawn="1"/>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Tree>
    <p:extLst>
      <p:ext uri="{BB962C8B-B14F-4D97-AF65-F5344CB8AC3E}">
        <p14:creationId xmlns:p14="http://schemas.microsoft.com/office/powerpoint/2010/main" val="145984263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022_SECTION - WHIT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a:p>
        </p:txBody>
      </p:sp>
      <p:sp>
        <p:nvSpPr>
          <p:cNvPr id="5" name="Text Placeholder 2">
            <a:extLst>
              <a:ext uri="{FF2B5EF4-FFF2-40B4-BE49-F238E27FC236}">
                <a16:creationId xmlns:a16="http://schemas.microsoft.com/office/drawing/2014/main" id="{3DC9DF9D-019F-E74A-B51A-0D58A0C90A5F}"/>
              </a:ext>
            </a:extLst>
          </p:cNvPr>
          <p:cNvSpPr>
            <a:spLocks noGrp="1"/>
          </p:cNvSpPr>
          <p:nvPr>
            <p:ph type="body" sz="quarter" idx="12"/>
          </p:nvPr>
        </p:nvSpPr>
        <p:spPr>
          <a:xfrm>
            <a:off x="914399" y="914399"/>
            <a:ext cx="5500687" cy="5029199"/>
          </a:xfrm>
        </p:spPr>
        <p:txBody>
          <a:bodyPr anchor="ctr"/>
          <a:lstStyle>
            <a:lvl1pPr>
              <a:buClr>
                <a:schemeClr val="accent1"/>
              </a:buClr>
              <a:defRPr sz="5400">
                <a:solidFill>
                  <a:schemeClr val="accent2"/>
                </a:solidFill>
              </a:defRPr>
            </a:lvl1pPr>
            <a:lvl2pPr>
              <a:buClr>
                <a:schemeClr val="accent1"/>
              </a:buClr>
              <a:defRPr>
                <a:solidFill>
                  <a:schemeClr val="tx1"/>
                </a:solidFill>
              </a:defRPr>
            </a:lvl2pPr>
            <a:lvl3pPr>
              <a:buClr>
                <a:schemeClr val="accent1"/>
              </a:buClr>
              <a:defRPr sz="1900">
                <a:solidFill>
                  <a:schemeClr val="tx1"/>
                </a:solidFill>
              </a:defRPr>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099934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022_SECTION - DARK GREEN">
    <p:bg>
      <p:bgPr>
        <a:solidFill>
          <a:srgbClr val="78BE20"/>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a:p>
        </p:txBody>
      </p:sp>
      <p:sp>
        <p:nvSpPr>
          <p:cNvPr id="3" name="Text Placeholder 2">
            <a:extLst>
              <a:ext uri="{FF2B5EF4-FFF2-40B4-BE49-F238E27FC236}">
                <a16:creationId xmlns:a16="http://schemas.microsoft.com/office/drawing/2014/main" id="{A5E78237-B014-BD4A-A02F-3A0EB5D086D4}"/>
              </a:ext>
            </a:extLst>
          </p:cNvPr>
          <p:cNvSpPr>
            <a:spLocks noGrp="1"/>
          </p:cNvSpPr>
          <p:nvPr>
            <p:ph type="body" sz="quarter" idx="12"/>
          </p:nvPr>
        </p:nvSpPr>
        <p:spPr>
          <a:xfrm>
            <a:off x="914400" y="914400"/>
            <a:ext cx="5504688" cy="5029200"/>
          </a:xfrm>
        </p:spPr>
        <p:txBody>
          <a:bodyPr anchor="ctr"/>
          <a:lstStyle>
            <a:lvl1pPr>
              <a:defRPr>
                <a:solidFill>
                  <a:schemeClr val="tx2"/>
                </a:solidFill>
              </a:defRPr>
            </a:lvl1pPr>
            <a:lvl2pPr>
              <a:defRPr>
                <a:solidFill>
                  <a:schemeClr val="tx2"/>
                </a:solidFill>
              </a:defRPr>
            </a:lvl2pPr>
            <a:lvl3pPr>
              <a:defRPr>
                <a:solidFill>
                  <a:schemeClr val="tx2"/>
                </a:solidFill>
              </a:defRPr>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3002132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022_2_SECTION - DARK GREEN">
    <p:bg>
      <p:bgPr>
        <a:solidFill>
          <a:schemeClr val="tx2"/>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a:p>
        </p:txBody>
      </p:sp>
      <p:sp>
        <p:nvSpPr>
          <p:cNvPr id="3" name="Text Placeholder 2">
            <a:extLst>
              <a:ext uri="{FF2B5EF4-FFF2-40B4-BE49-F238E27FC236}">
                <a16:creationId xmlns:a16="http://schemas.microsoft.com/office/drawing/2014/main" id="{A5E78237-B014-BD4A-A02F-3A0EB5D086D4}"/>
              </a:ext>
            </a:extLst>
          </p:cNvPr>
          <p:cNvSpPr>
            <a:spLocks noGrp="1"/>
          </p:cNvSpPr>
          <p:nvPr>
            <p:ph type="body" sz="quarter" idx="12"/>
          </p:nvPr>
        </p:nvSpPr>
        <p:spPr>
          <a:xfrm>
            <a:off x="914400" y="914400"/>
            <a:ext cx="5504688" cy="50292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522568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022_SECTION - TEAL">
    <p:bg>
      <p:bgPr>
        <a:solidFill>
          <a:schemeClr val="accent4"/>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a:p>
        </p:txBody>
      </p:sp>
      <p:sp>
        <p:nvSpPr>
          <p:cNvPr id="5" name="Text Placeholder 2">
            <a:extLst>
              <a:ext uri="{FF2B5EF4-FFF2-40B4-BE49-F238E27FC236}">
                <a16:creationId xmlns:a16="http://schemas.microsoft.com/office/drawing/2014/main" id="{DB7688BB-4443-5E41-9DFA-2422B66E6927}"/>
              </a:ext>
            </a:extLst>
          </p:cNvPr>
          <p:cNvSpPr>
            <a:spLocks noGrp="1"/>
          </p:cNvSpPr>
          <p:nvPr>
            <p:ph type="body" sz="quarter" idx="12"/>
          </p:nvPr>
        </p:nvSpPr>
        <p:spPr>
          <a:xfrm>
            <a:off x="914400" y="914400"/>
            <a:ext cx="5504688" cy="5029200"/>
          </a:xfrm>
        </p:spPr>
        <p:txBody>
          <a:bodyPr anchor="ct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895549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022_SECTION - NAVY">
    <p:bg>
      <p:bgPr>
        <a:solidFill>
          <a:schemeClr val="accent3"/>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a:p>
        </p:txBody>
      </p:sp>
      <p:sp>
        <p:nvSpPr>
          <p:cNvPr id="5" name="Text Placeholder 2">
            <a:extLst>
              <a:ext uri="{FF2B5EF4-FFF2-40B4-BE49-F238E27FC236}">
                <a16:creationId xmlns:a16="http://schemas.microsoft.com/office/drawing/2014/main" id="{81E3D97C-1B99-EF47-BD3F-C96D6FBFD8A6}"/>
              </a:ext>
            </a:extLst>
          </p:cNvPr>
          <p:cNvSpPr>
            <a:spLocks noGrp="1"/>
          </p:cNvSpPr>
          <p:nvPr>
            <p:ph type="body" sz="quarter" idx="12"/>
          </p:nvPr>
        </p:nvSpPr>
        <p:spPr>
          <a:xfrm>
            <a:off x="914400" y="914400"/>
            <a:ext cx="5504688" cy="5029200"/>
          </a:xfrm>
        </p:spPr>
        <p:txBody>
          <a:bodyPr anchor="ct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048620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022_SECTION - EGGPLANT">
    <p:bg>
      <p:bgPr>
        <a:solidFill>
          <a:schemeClr val="accent5"/>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a:p>
        </p:txBody>
      </p:sp>
      <p:sp>
        <p:nvSpPr>
          <p:cNvPr id="5" name="Text Placeholder 2">
            <a:extLst>
              <a:ext uri="{FF2B5EF4-FFF2-40B4-BE49-F238E27FC236}">
                <a16:creationId xmlns:a16="http://schemas.microsoft.com/office/drawing/2014/main" id="{BE0F1A31-A045-2648-AEDB-ADE32EC4C2AD}"/>
              </a:ext>
            </a:extLst>
          </p:cNvPr>
          <p:cNvSpPr>
            <a:spLocks noGrp="1"/>
          </p:cNvSpPr>
          <p:nvPr>
            <p:ph type="body" sz="quarter" idx="12"/>
          </p:nvPr>
        </p:nvSpPr>
        <p:spPr>
          <a:xfrm>
            <a:off x="914400" y="914400"/>
            <a:ext cx="5504688" cy="5029200"/>
          </a:xfrm>
        </p:spPr>
        <p:txBody>
          <a:bodyPr anchor="ct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863979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022_SECTION - WHITE (V2)">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44CE8B03-2855-0A45-BC98-F8C190206620}"/>
              </a:ext>
            </a:extLst>
          </p:cNvPr>
          <p:cNvSpPr>
            <a:spLocks noGrp="1"/>
          </p:cNvSpPr>
          <p:nvPr>
            <p:ph type="body" sz="quarter" idx="13"/>
          </p:nvPr>
        </p:nvSpPr>
        <p:spPr>
          <a:xfrm>
            <a:off x="7760595" y="609600"/>
            <a:ext cx="3998111" cy="4597400"/>
          </a:xfrm>
        </p:spPr>
        <p:txBody>
          <a:bodyPr anchor="ctr"/>
          <a:lstStyle>
            <a:lvl1pPr>
              <a:defRPr>
                <a:solidFill>
                  <a:schemeClr val="accent2"/>
                </a:solidFill>
              </a:defRPr>
            </a:lvl1pPr>
            <a:lvl2pPr>
              <a:defRPr>
                <a:solidFill>
                  <a:schemeClr val="tx1"/>
                </a:solidFill>
              </a:defRPr>
            </a:lvl2pPr>
            <a:lvl3pPr>
              <a:buClr>
                <a:schemeClr val="accent1"/>
              </a:buClr>
              <a:defRPr>
                <a:solidFill>
                  <a:schemeClr val="tx1"/>
                </a:solidFill>
              </a:defRPr>
            </a:lvl3pP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1833354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022_SECTION - DARK GREEN (V2)">
    <p:bg>
      <p:bgPr>
        <a:solidFill>
          <a:srgbClr val="78BE20"/>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3" name="Text Placeholder 2">
            <a:extLst>
              <a:ext uri="{FF2B5EF4-FFF2-40B4-BE49-F238E27FC236}">
                <a16:creationId xmlns:a16="http://schemas.microsoft.com/office/drawing/2014/main" id="{76AA94CC-2714-A04B-A2D5-15FD6313F9A4}"/>
              </a:ext>
            </a:extLst>
          </p:cNvPr>
          <p:cNvSpPr>
            <a:spLocks noGrp="1"/>
          </p:cNvSpPr>
          <p:nvPr>
            <p:ph type="body" sz="quarter" idx="13"/>
          </p:nvPr>
        </p:nvSpPr>
        <p:spPr>
          <a:xfrm>
            <a:off x="7760595" y="609600"/>
            <a:ext cx="3998111" cy="4597400"/>
          </a:xfrm>
        </p:spPr>
        <p:txBody>
          <a:bodyPr anchor="ctr"/>
          <a:lstStyle>
            <a:lvl1pPr>
              <a:defRPr>
                <a:solidFill>
                  <a:schemeClr val="tx2"/>
                </a:solidFill>
              </a:defRPr>
            </a:lvl1pPr>
            <a:lvl2pPr>
              <a:defRPr>
                <a:solidFill>
                  <a:schemeClr val="tx2"/>
                </a:solidFill>
              </a:defRPr>
            </a:lvl2pPr>
            <a:lvl3pPr>
              <a:defRPr>
                <a:solidFill>
                  <a:schemeClr val="tx2"/>
                </a:solidFill>
              </a:defRPr>
            </a:lvl3pP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317946851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022_2_SECTION - DARK GREEN (V2)">
    <p:bg>
      <p:bgPr>
        <a:solidFill>
          <a:schemeClr val="tx2"/>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3" name="Text Placeholder 2">
            <a:extLst>
              <a:ext uri="{FF2B5EF4-FFF2-40B4-BE49-F238E27FC236}">
                <a16:creationId xmlns:a16="http://schemas.microsoft.com/office/drawing/2014/main" id="{76AA94CC-2714-A04B-A2D5-15FD6313F9A4}"/>
              </a:ext>
            </a:extLst>
          </p:cNvPr>
          <p:cNvSpPr>
            <a:spLocks noGrp="1"/>
          </p:cNvSpPr>
          <p:nvPr>
            <p:ph type="body" sz="quarter" idx="13"/>
          </p:nvPr>
        </p:nvSpPr>
        <p:spPr>
          <a:xfrm>
            <a:off x="7760595" y="609600"/>
            <a:ext cx="3998111" cy="4597400"/>
          </a:xfrm>
        </p:spPr>
        <p:txBody>
          <a:bodyPr anchor="ctr"/>
          <a:lstStyle>
            <a:lvl1pPr>
              <a:defRPr>
                <a:solidFill>
                  <a:schemeClr val="accent1"/>
                </a:solidFill>
              </a:defRPr>
            </a:lvl1pPr>
            <a:lvl2pPr>
              <a:defRPr>
                <a:solidFill>
                  <a:schemeClr val="accent1"/>
                </a:solidFill>
              </a:defRPr>
            </a:lvl2pPr>
            <a:lvl3pPr>
              <a:defRPr>
                <a:solidFill>
                  <a:schemeClr val="accent1"/>
                </a:solidFill>
              </a:defRPr>
            </a:lvl3pP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27524898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022_SECTION - TEAL (V2)">
    <p:bg>
      <p:bgPr>
        <a:solidFill>
          <a:schemeClr val="accent4"/>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24F20AAD-8F3F-2747-8CD2-BD59A679C750}"/>
              </a:ext>
            </a:extLst>
          </p:cNvPr>
          <p:cNvSpPr>
            <a:spLocks noGrp="1"/>
          </p:cNvSpPr>
          <p:nvPr>
            <p:ph type="body" sz="quarter" idx="13"/>
          </p:nvPr>
        </p:nvSpPr>
        <p:spPr>
          <a:xfrm>
            <a:off x="7760595" y="609600"/>
            <a:ext cx="3998111" cy="4597400"/>
          </a:xfrm>
        </p:spPr>
        <p:txBody>
          <a:bodyPr anchor="ct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31737975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022_SECTION - NAVY (V2)">
    <p:bg>
      <p:bgPr>
        <a:solidFill>
          <a:schemeClr val="accent3"/>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5" name="Text Placeholder 2">
            <a:extLst>
              <a:ext uri="{FF2B5EF4-FFF2-40B4-BE49-F238E27FC236}">
                <a16:creationId xmlns:a16="http://schemas.microsoft.com/office/drawing/2014/main" id="{795692E4-DAF0-2E41-A068-46EEB53C714E}"/>
              </a:ext>
            </a:extLst>
          </p:cNvPr>
          <p:cNvSpPr>
            <a:spLocks noGrp="1"/>
          </p:cNvSpPr>
          <p:nvPr>
            <p:ph type="body" sz="quarter" idx="13"/>
          </p:nvPr>
        </p:nvSpPr>
        <p:spPr>
          <a:xfrm>
            <a:off x="7760595" y="609600"/>
            <a:ext cx="3998111" cy="4597400"/>
          </a:xfrm>
        </p:spPr>
        <p:txBody>
          <a:bodyPr anchor="ct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39334376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022_SECTION - EGGPLANT (V2)">
    <p:bg>
      <p:bgPr>
        <a:solidFill>
          <a:schemeClr val="accent5"/>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0"/>
            <a:ext cx="8999538" cy="6858000"/>
          </a:xfrm>
          <a:custGeom>
            <a:avLst/>
            <a:gdLst>
              <a:gd name="connsiteX0" fmla="*/ 0 w 8999538"/>
              <a:gd name="connsiteY0" fmla="*/ 0 h 6858000"/>
              <a:gd name="connsiteX1" fmla="*/ 1782 w 8999538"/>
              <a:gd name="connsiteY1" fmla="*/ 0 h 6858000"/>
              <a:gd name="connsiteX2" fmla="*/ 14251 w 8999538"/>
              <a:gd name="connsiteY2" fmla="*/ 0 h 6858000"/>
              <a:gd name="connsiteX3" fmla="*/ 48095 w 8999538"/>
              <a:gd name="connsiteY3" fmla="*/ 0 h 6858000"/>
              <a:gd name="connsiteX4" fmla="*/ 114003 w 8999538"/>
              <a:gd name="connsiteY4" fmla="*/ 0 h 6858000"/>
              <a:gd name="connsiteX5" fmla="*/ 162320 w 8999538"/>
              <a:gd name="connsiteY5" fmla="*/ 0 h 6858000"/>
              <a:gd name="connsiteX6" fmla="*/ 222661 w 8999538"/>
              <a:gd name="connsiteY6" fmla="*/ 0 h 6858000"/>
              <a:gd name="connsiteX7" fmla="*/ 296362 w 8999538"/>
              <a:gd name="connsiteY7" fmla="*/ 0 h 6858000"/>
              <a:gd name="connsiteX8" fmla="*/ 384758 w 8999538"/>
              <a:gd name="connsiteY8" fmla="*/ 0 h 6858000"/>
              <a:gd name="connsiteX9" fmla="*/ 489186 w 8999538"/>
              <a:gd name="connsiteY9" fmla="*/ 0 h 6858000"/>
              <a:gd name="connsiteX10" fmla="*/ 610982 w 8999538"/>
              <a:gd name="connsiteY10" fmla="*/ 0 h 6858000"/>
              <a:gd name="connsiteX11" fmla="*/ 751481 w 8999538"/>
              <a:gd name="connsiteY11" fmla="*/ 0 h 6858000"/>
              <a:gd name="connsiteX12" fmla="*/ 912020 w 8999538"/>
              <a:gd name="connsiteY12" fmla="*/ 0 h 6858000"/>
              <a:gd name="connsiteX13" fmla="*/ 1093934 w 8999538"/>
              <a:gd name="connsiteY13" fmla="*/ 0 h 6858000"/>
              <a:gd name="connsiteX14" fmla="*/ 1298559 w 8999538"/>
              <a:gd name="connsiteY14" fmla="*/ 0 h 6858000"/>
              <a:gd name="connsiteX15" fmla="*/ 1527232 w 8999538"/>
              <a:gd name="connsiteY15" fmla="*/ 0 h 6858000"/>
              <a:gd name="connsiteX16" fmla="*/ 1781288 w 8999538"/>
              <a:gd name="connsiteY16" fmla="*/ 0 h 6858000"/>
              <a:gd name="connsiteX17" fmla="*/ 2062064 w 8999538"/>
              <a:gd name="connsiteY17" fmla="*/ 0 h 6858000"/>
              <a:gd name="connsiteX18" fmla="*/ 2370894 w 8999538"/>
              <a:gd name="connsiteY18" fmla="*/ 0 h 6858000"/>
              <a:gd name="connsiteX19" fmla="*/ 2709117 w 8999538"/>
              <a:gd name="connsiteY19" fmla="*/ 0 h 6858000"/>
              <a:gd name="connsiteX20" fmla="*/ 3078066 w 8999538"/>
              <a:gd name="connsiteY20" fmla="*/ 0 h 6858000"/>
              <a:gd name="connsiteX21" fmla="*/ 3479078 w 8999538"/>
              <a:gd name="connsiteY21" fmla="*/ 0 h 6858000"/>
              <a:gd name="connsiteX22" fmla="*/ 3913490 w 8999538"/>
              <a:gd name="connsiteY22" fmla="*/ 0 h 6858000"/>
              <a:gd name="connsiteX23" fmla="*/ 4382637 w 8999538"/>
              <a:gd name="connsiteY23" fmla="*/ 0 h 6858000"/>
              <a:gd name="connsiteX24" fmla="*/ 4887855 w 8999538"/>
              <a:gd name="connsiteY24" fmla="*/ 0 h 6858000"/>
              <a:gd name="connsiteX25" fmla="*/ 5430479 w 8999538"/>
              <a:gd name="connsiteY25" fmla="*/ 0 h 6858000"/>
              <a:gd name="connsiteX26" fmla="*/ 6011847 w 8999538"/>
              <a:gd name="connsiteY26" fmla="*/ 0 h 6858000"/>
              <a:gd name="connsiteX27" fmla="*/ 6633294 w 8999538"/>
              <a:gd name="connsiteY27" fmla="*/ 0 h 6858000"/>
              <a:gd name="connsiteX28" fmla="*/ 7296156 w 8999538"/>
              <a:gd name="connsiteY28" fmla="*/ 0 h 6858000"/>
              <a:gd name="connsiteX29" fmla="*/ 7296156 w 8999538"/>
              <a:gd name="connsiteY29" fmla="*/ 4806315 h 6858000"/>
              <a:gd name="connsiteX30" fmla="*/ 8999538 w 8999538"/>
              <a:gd name="connsiteY30" fmla="*/ 6858000 h 6858000"/>
              <a:gd name="connsiteX31" fmla="*/ 8997341 w 8999538"/>
              <a:gd name="connsiteY31" fmla="*/ 6858000 h 6858000"/>
              <a:gd name="connsiteX32" fmla="*/ 8981961 w 8999538"/>
              <a:gd name="connsiteY32" fmla="*/ 6858000 h 6858000"/>
              <a:gd name="connsiteX33" fmla="*/ 8940215 w 8999538"/>
              <a:gd name="connsiteY33" fmla="*/ 6858000 h 6858000"/>
              <a:gd name="connsiteX34" fmla="*/ 8858920 w 8999538"/>
              <a:gd name="connsiteY34" fmla="*/ 6858000 h 6858000"/>
              <a:gd name="connsiteX35" fmla="*/ 8799322 w 8999538"/>
              <a:gd name="connsiteY35" fmla="*/ 6858000 h 6858000"/>
              <a:gd name="connsiteX36" fmla="*/ 8724894 w 8999538"/>
              <a:gd name="connsiteY36" fmla="*/ 6858000 h 6858000"/>
              <a:gd name="connsiteX37" fmla="*/ 8633987 w 8999538"/>
              <a:gd name="connsiteY37" fmla="*/ 6858000 h 6858000"/>
              <a:gd name="connsiteX38" fmla="*/ 8524953 w 8999538"/>
              <a:gd name="connsiteY38" fmla="*/ 6858000 h 6858000"/>
              <a:gd name="connsiteX39" fmla="*/ 8396145 w 8999538"/>
              <a:gd name="connsiteY39" fmla="*/ 6858000 h 6858000"/>
              <a:gd name="connsiteX40" fmla="*/ 8245915 w 8999538"/>
              <a:gd name="connsiteY40" fmla="*/ 6858000 h 6858000"/>
              <a:gd name="connsiteX41" fmla="*/ 8072615 w 8999538"/>
              <a:gd name="connsiteY41" fmla="*/ 6858000 h 6858000"/>
              <a:gd name="connsiteX42" fmla="*/ 7874596 w 8999538"/>
              <a:gd name="connsiteY42" fmla="*/ 6858000 h 6858000"/>
              <a:gd name="connsiteX43" fmla="*/ 7650212 w 8999538"/>
              <a:gd name="connsiteY43" fmla="*/ 6858000 h 6858000"/>
              <a:gd name="connsiteX44" fmla="*/ 7397814 w 8999538"/>
              <a:gd name="connsiteY44" fmla="*/ 6858000 h 6858000"/>
              <a:gd name="connsiteX45" fmla="*/ 7115755 w 8999538"/>
              <a:gd name="connsiteY45" fmla="*/ 6858000 h 6858000"/>
              <a:gd name="connsiteX46" fmla="*/ 6802386 w 8999538"/>
              <a:gd name="connsiteY46" fmla="*/ 6858000 h 6858000"/>
              <a:gd name="connsiteX47" fmla="*/ 6456059 w 8999538"/>
              <a:gd name="connsiteY47" fmla="*/ 6858000 h 6858000"/>
              <a:gd name="connsiteX48" fmla="*/ 6075128 w 8999538"/>
              <a:gd name="connsiteY48" fmla="*/ 6858000 h 6858000"/>
              <a:gd name="connsiteX49" fmla="*/ 5657944 w 8999538"/>
              <a:gd name="connsiteY49" fmla="*/ 6858000 h 6858000"/>
              <a:gd name="connsiteX50" fmla="*/ 5202858 w 8999538"/>
              <a:gd name="connsiteY50" fmla="*/ 6858000 h 6858000"/>
              <a:gd name="connsiteX51" fmla="*/ 4708224 w 8999538"/>
              <a:gd name="connsiteY51" fmla="*/ 6858000 h 6858000"/>
              <a:gd name="connsiteX52" fmla="*/ 4172394 w 8999538"/>
              <a:gd name="connsiteY52" fmla="*/ 6858000 h 6858000"/>
              <a:gd name="connsiteX53" fmla="*/ 3593718 w 8999538"/>
              <a:gd name="connsiteY53" fmla="*/ 6858000 h 6858000"/>
              <a:gd name="connsiteX54" fmla="*/ 2970551 w 8999538"/>
              <a:gd name="connsiteY54" fmla="*/ 6858000 h 6858000"/>
              <a:gd name="connsiteX55" fmla="*/ 2301243 w 8999538"/>
              <a:gd name="connsiteY55" fmla="*/ 6858000 h 6858000"/>
              <a:gd name="connsiteX56" fmla="*/ 1584147 w 8999538"/>
              <a:gd name="connsiteY56" fmla="*/ 6858000 h 6858000"/>
              <a:gd name="connsiteX57" fmla="*/ 817616 w 8999538"/>
              <a:gd name="connsiteY57" fmla="*/ 6858000 h 6858000"/>
              <a:gd name="connsiteX58" fmla="*/ 0 w 8999538"/>
              <a:gd name="connsiteY58" fmla="*/ 6858000 h 6858000"/>
              <a:gd name="connsiteX59" fmla="*/ 0 w 8999538"/>
              <a:gd name="connsiteY59" fmla="*/ 6856326 h 6858000"/>
              <a:gd name="connsiteX60" fmla="*/ 0 w 8999538"/>
              <a:gd name="connsiteY60" fmla="*/ 6844606 h 6858000"/>
              <a:gd name="connsiteX61" fmla="*/ 0 w 8999538"/>
              <a:gd name="connsiteY61" fmla="*/ 6831839 h 6858000"/>
              <a:gd name="connsiteX62" fmla="*/ 0 w 8999538"/>
              <a:gd name="connsiteY62" fmla="*/ 6812794 h 6858000"/>
              <a:gd name="connsiteX63" fmla="*/ 0 w 8999538"/>
              <a:gd name="connsiteY63" fmla="*/ 6786214 h 6858000"/>
              <a:gd name="connsiteX64" fmla="*/ 0 w 8999538"/>
              <a:gd name="connsiteY64" fmla="*/ 6750844 h 6858000"/>
              <a:gd name="connsiteX65" fmla="*/ 0 w 8999538"/>
              <a:gd name="connsiteY65" fmla="*/ 6705428 h 6858000"/>
              <a:gd name="connsiteX66" fmla="*/ 0 w 8999538"/>
              <a:gd name="connsiteY66" fmla="*/ 6648711 h 6858000"/>
              <a:gd name="connsiteX67" fmla="*/ 0 w 8999538"/>
              <a:gd name="connsiteY67" fmla="*/ 6579436 h 6858000"/>
              <a:gd name="connsiteX68" fmla="*/ 0 w 8999538"/>
              <a:gd name="connsiteY68" fmla="*/ 6496348 h 6858000"/>
              <a:gd name="connsiteX69" fmla="*/ 0 w 8999538"/>
              <a:gd name="connsiteY69" fmla="*/ 6398191 h 6858000"/>
              <a:gd name="connsiteX70" fmla="*/ 0 w 8999538"/>
              <a:gd name="connsiteY70" fmla="*/ 6283710 h 6858000"/>
              <a:gd name="connsiteX71" fmla="*/ 0 w 8999538"/>
              <a:gd name="connsiteY71" fmla="*/ 6151648 h 6858000"/>
              <a:gd name="connsiteX72" fmla="*/ 0 w 8999538"/>
              <a:gd name="connsiteY72" fmla="*/ 6000750 h 6858000"/>
              <a:gd name="connsiteX73" fmla="*/ 0 w 8999538"/>
              <a:gd name="connsiteY73" fmla="*/ 5829761 h 6858000"/>
              <a:gd name="connsiteX74" fmla="*/ 0 w 8999538"/>
              <a:gd name="connsiteY74" fmla="*/ 5637424 h 6858000"/>
              <a:gd name="connsiteX75" fmla="*/ 0 w 8999538"/>
              <a:gd name="connsiteY75" fmla="*/ 5422483 h 6858000"/>
              <a:gd name="connsiteX76" fmla="*/ 0 w 8999538"/>
              <a:gd name="connsiteY76" fmla="*/ 5183684 h 6858000"/>
              <a:gd name="connsiteX77" fmla="*/ 0 w 8999538"/>
              <a:gd name="connsiteY77" fmla="*/ 4919770 h 6858000"/>
              <a:gd name="connsiteX78" fmla="*/ 0 w 8999538"/>
              <a:gd name="connsiteY78" fmla="*/ 4629485 h 6858000"/>
              <a:gd name="connsiteX79" fmla="*/ 0 w 8999538"/>
              <a:gd name="connsiteY79" fmla="*/ 4311574 h 6858000"/>
              <a:gd name="connsiteX80" fmla="*/ 0 w 8999538"/>
              <a:gd name="connsiteY80" fmla="*/ 4141866 h 6858000"/>
              <a:gd name="connsiteX81" fmla="*/ 0 w 8999538"/>
              <a:gd name="connsiteY81" fmla="*/ 3964781 h 6858000"/>
              <a:gd name="connsiteX82" fmla="*/ 0 w 8999538"/>
              <a:gd name="connsiteY82" fmla="*/ 3780162 h 6858000"/>
              <a:gd name="connsiteX83" fmla="*/ 0 w 8999538"/>
              <a:gd name="connsiteY83" fmla="*/ 3587851 h 6858000"/>
              <a:gd name="connsiteX84" fmla="*/ 0 w 8999538"/>
              <a:gd name="connsiteY84" fmla="*/ 3387692 h 6858000"/>
              <a:gd name="connsiteX85" fmla="*/ 0 w 8999538"/>
              <a:gd name="connsiteY85" fmla="*/ 3179527 h 6858000"/>
              <a:gd name="connsiteX86" fmla="*/ 0 w 8999538"/>
              <a:gd name="connsiteY86" fmla="*/ 2963200 h 6858000"/>
              <a:gd name="connsiteX87" fmla="*/ 0 w 8999538"/>
              <a:gd name="connsiteY87" fmla="*/ 2738554 h 6858000"/>
              <a:gd name="connsiteX88" fmla="*/ 0 w 8999538"/>
              <a:gd name="connsiteY88" fmla="*/ 2505432 h 6858000"/>
              <a:gd name="connsiteX89" fmla="*/ 0 w 8999538"/>
              <a:gd name="connsiteY89" fmla="*/ 2263676 h 6858000"/>
              <a:gd name="connsiteX90" fmla="*/ 0 w 8999538"/>
              <a:gd name="connsiteY90" fmla="*/ 2013130 h 6858000"/>
              <a:gd name="connsiteX91" fmla="*/ 0 w 8999538"/>
              <a:gd name="connsiteY91" fmla="*/ 1753637 h 6858000"/>
              <a:gd name="connsiteX92" fmla="*/ 0 w 8999538"/>
              <a:gd name="connsiteY92" fmla="*/ 1485040 h 6858000"/>
              <a:gd name="connsiteX93" fmla="*/ 0 w 8999538"/>
              <a:gd name="connsiteY93" fmla="*/ 1207182 h 6858000"/>
              <a:gd name="connsiteX94" fmla="*/ 0 w 8999538"/>
              <a:gd name="connsiteY94" fmla="*/ 919906 h 6858000"/>
              <a:gd name="connsiteX95" fmla="*/ 0 w 8999538"/>
              <a:gd name="connsiteY95" fmla="*/ 623055 h 6858000"/>
              <a:gd name="connsiteX96" fmla="*/ 0 w 8999538"/>
              <a:gd name="connsiteY96" fmla="*/ 3164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999538" h="6858000">
                <a:moveTo>
                  <a:pt x="0" y="0"/>
                </a:moveTo>
                <a:lnTo>
                  <a:pt x="1782" y="0"/>
                </a:lnTo>
                <a:lnTo>
                  <a:pt x="14251" y="0"/>
                </a:lnTo>
                <a:lnTo>
                  <a:pt x="48095" y="0"/>
                </a:lnTo>
                <a:lnTo>
                  <a:pt x="114003" y="0"/>
                </a:lnTo>
                <a:lnTo>
                  <a:pt x="162320" y="0"/>
                </a:lnTo>
                <a:lnTo>
                  <a:pt x="222661" y="0"/>
                </a:lnTo>
                <a:lnTo>
                  <a:pt x="296362" y="0"/>
                </a:lnTo>
                <a:lnTo>
                  <a:pt x="384758" y="0"/>
                </a:lnTo>
                <a:lnTo>
                  <a:pt x="489186" y="0"/>
                </a:lnTo>
                <a:lnTo>
                  <a:pt x="610982" y="0"/>
                </a:lnTo>
                <a:lnTo>
                  <a:pt x="751481" y="0"/>
                </a:lnTo>
                <a:lnTo>
                  <a:pt x="912020" y="0"/>
                </a:lnTo>
                <a:lnTo>
                  <a:pt x="1093934" y="0"/>
                </a:lnTo>
                <a:lnTo>
                  <a:pt x="1298559" y="0"/>
                </a:lnTo>
                <a:lnTo>
                  <a:pt x="1527232" y="0"/>
                </a:lnTo>
                <a:lnTo>
                  <a:pt x="1781288" y="0"/>
                </a:lnTo>
                <a:lnTo>
                  <a:pt x="2062064" y="0"/>
                </a:lnTo>
                <a:lnTo>
                  <a:pt x="2370894" y="0"/>
                </a:lnTo>
                <a:lnTo>
                  <a:pt x="2709117" y="0"/>
                </a:lnTo>
                <a:lnTo>
                  <a:pt x="3078066" y="0"/>
                </a:lnTo>
                <a:lnTo>
                  <a:pt x="3479078" y="0"/>
                </a:lnTo>
                <a:lnTo>
                  <a:pt x="3913490" y="0"/>
                </a:lnTo>
                <a:lnTo>
                  <a:pt x="4382637" y="0"/>
                </a:lnTo>
                <a:lnTo>
                  <a:pt x="4887855" y="0"/>
                </a:lnTo>
                <a:lnTo>
                  <a:pt x="5430479" y="0"/>
                </a:lnTo>
                <a:lnTo>
                  <a:pt x="6011847" y="0"/>
                </a:lnTo>
                <a:lnTo>
                  <a:pt x="6633294" y="0"/>
                </a:lnTo>
                <a:lnTo>
                  <a:pt x="7296156" y="0"/>
                </a:lnTo>
                <a:cubicBezTo>
                  <a:pt x="7296156" y="0"/>
                  <a:pt x="7296156" y="0"/>
                  <a:pt x="7296156" y="4806315"/>
                </a:cubicBezTo>
                <a:cubicBezTo>
                  <a:pt x="7296156" y="5783580"/>
                  <a:pt x="8028610" y="6669405"/>
                  <a:pt x="8999538" y="6858000"/>
                </a:cubicBezTo>
                <a:lnTo>
                  <a:pt x="8997341" y="6858000"/>
                </a:lnTo>
                <a:lnTo>
                  <a:pt x="8981961" y="6858000"/>
                </a:lnTo>
                <a:lnTo>
                  <a:pt x="8940215" y="6858000"/>
                </a:lnTo>
                <a:lnTo>
                  <a:pt x="8858920" y="6858000"/>
                </a:lnTo>
                <a:lnTo>
                  <a:pt x="8799322" y="6858000"/>
                </a:lnTo>
                <a:lnTo>
                  <a:pt x="8724894" y="6858000"/>
                </a:lnTo>
                <a:lnTo>
                  <a:pt x="8633987" y="6858000"/>
                </a:lnTo>
                <a:lnTo>
                  <a:pt x="8524953" y="6858000"/>
                </a:lnTo>
                <a:lnTo>
                  <a:pt x="8396145" y="6858000"/>
                </a:lnTo>
                <a:lnTo>
                  <a:pt x="8245915" y="6858000"/>
                </a:lnTo>
                <a:lnTo>
                  <a:pt x="8072615" y="6858000"/>
                </a:lnTo>
                <a:lnTo>
                  <a:pt x="7874596" y="6858000"/>
                </a:lnTo>
                <a:lnTo>
                  <a:pt x="7650212" y="6858000"/>
                </a:lnTo>
                <a:lnTo>
                  <a:pt x="7397814" y="6858000"/>
                </a:lnTo>
                <a:lnTo>
                  <a:pt x="7115755" y="6858000"/>
                </a:lnTo>
                <a:lnTo>
                  <a:pt x="6802386" y="6858000"/>
                </a:lnTo>
                <a:lnTo>
                  <a:pt x="6456059" y="6858000"/>
                </a:lnTo>
                <a:lnTo>
                  <a:pt x="6075128" y="6858000"/>
                </a:lnTo>
                <a:lnTo>
                  <a:pt x="5657944" y="6858000"/>
                </a:lnTo>
                <a:lnTo>
                  <a:pt x="5202858" y="6858000"/>
                </a:lnTo>
                <a:lnTo>
                  <a:pt x="4708224" y="6858000"/>
                </a:lnTo>
                <a:lnTo>
                  <a:pt x="4172394" y="6858000"/>
                </a:lnTo>
                <a:lnTo>
                  <a:pt x="3593718" y="6858000"/>
                </a:lnTo>
                <a:lnTo>
                  <a:pt x="2970551" y="6858000"/>
                </a:lnTo>
                <a:lnTo>
                  <a:pt x="2301243" y="6858000"/>
                </a:lnTo>
                <a:lnTo>
                  <a:pt x="1584147" y="6858000"/>
                </a:lnTo>
                <a:lnTo>
                  <a:pt x="817616" y="6858000"/>
                </a:lnTo>
                <a:lnTo>
                  <a:pt x="0" y="6858000"/>
                </a:lnTo>
                <a:lnTo>
                  <a:pt x="0" y="6856326"/>
                </a:lnTo>
                <a:lnTo>
                  <a:pt x="0" y="6844606"/>
                </a:lnTo>
                <a:lnTo>
                  <a:pt x="0" y="6831839"/>
                </a:lnTo>
                <a:lnTo>
                  <a:pt x="0" y="6812794"/>
                </a:lnTo>
                <a:lnTo>
                  <a:pt x="0" y="6786214"/>
                </a:lnTo>
                <a:lnTo>
                  <a:pt x="0" y="6750844"/>
                </a:lnTo>
                <a:lnTo>
                  <a:pt x="0" y="6705428"/>
                </a:lnTo>
                <a:lnTo>
                  <a:pt x="0" y="6648711"/>
                </a:lnTo>
                <a:lnTo>
                  <a:pt x="0" y="6579436"/>
                </a:lnTo>
                <a:lnTo>
                  <a:pt x="0" y="6496348"/>
                </a:lnTo>
                <a:lnTo>
                  <a:pt x="0" y="6398191"/>
                </a:lnTo>
                <a:lnTo>
                  <a:pt x="0" y="6283710"/>
                </a:lnTo>
                <a:lnTo>
                  <a:pt x="0" y="6151648"/>
                </a:lnTo>
                <a:lnTo>
                  <a:pt x="0" y="6000750"/>
                </a:lnTo>
                <a:lnTo>
                  <a:pt x="0" y="5829761"/>
                </a:lnTo>
                <a:lnTo>
                  <a:pt x="0" y="5637424"/>
                </a:lnTo>
                <a:lnTo>
                  <a:pt x="0" y="5422483"/>
                </a:lnTo>
                <a:lnTo>
                  <a:pt x="0" y="5183684"/>
                </a:lnTo>
                <a:lnTo>
                  <a:pt x="0" y="4919770"/>
                </a:lnTo>
                <a:lnTo>
                  <a:pt x="0" y="4629485"/>
                </a:lnTo>
                <a:lnTo>
                  <a:pt x="0" y="4311574"/>
                </a:lnTo>
                <a:lnTo>
                  <a:pt x="0" y="4141866"/>
                </a:lnTo>
                <a:lnTo>
                  <a:pt x="0" y="3964781"/>
                </a:lnTo>
                <a:lnTo>
                  <a:pt x="0" y="3780162"/>
                </a:lnTo>
                <a:lnTo>
                  <a:pt x="0" y="3587851"/>
                </a:lnTo>
                <a:lnTo>
                  <a:pt x="0" y="3387692"/>
                </a:lnTo>
                <a:lnTo>
                  <a:pt x="0" y="3179527"/>
                </a:lnTo>
                <a:lnTo>
                  <a:pt x="0" y="2963200"/>
                </a:lnTo>
                <a:lnTo>
                  <a:pt x="0" y="2738554"/>
                </a:lnTo>
                <a:lnTo>
                  <a:pt x="0" y="2505432"/>
                </a:lnTo>
                <a:lnTo>
                  <a:pt x="0" y="2263676"/>
                </a:lnTo>
                <a:lnTo>
                  <a:pt x="0" y="2013130"/>
                </a:lnTo>
                <a:lnTo>
                  <a:pt x="0" y="1753637"/>
                </a:lnTo>
                <a:lnTo>
                  <a:pt x="0" y="1485040"/>
                </a:lnTo>
                <a:lnTo>
                  <a:pt x="0" y="1207182"/>
                </a:lnTo>
                <a:lnTo>
                  <a:pt x="0" y="919906"/>
                </a:lnTo>
                <a:lnTo>
                  <a:pt x="0" y="623055"/>
                </a:lnTo>
                <a:lnTo>
                  <a:pt x="0" y="316472"/>
                </a:lnTo>
                <a:close/>
              </a:path>
            </a:pathLst>
          </a:custGeom>
          <a:solidFill>
            <a:schemeClr val="bg1"/>
          </a:solidFill>
        </p:spPr>
        <p:txBody>
          <a:bodyPr wrap="square">
            <a:noAutofit/>
          </a:bodyPr>
          <a:lstStyle/>
          <a:p>
            <a:endParaRPr lang="en-US" dirty="0"/>
          </a:p>
        </p:txBody>
      </p:sp>
      <p:sp>
        <p:nvSpPr>
          <p:cNvPr id="6" name="Text Placeholder 2">
            <a:extLst>
              <a:ext uri="{FF2B5EF4-FFF2-40B4-BE49-F238E27FC236}">
                <a16:creationId xmlns:a16="http://schemas.microsoft.com/office/drawing/2014/main" id="{E6038D92-679F-714E-89F9-BCD08FE259B9}"/>
              </a:ext>
            </a:extLst>
          </p:cNvPr>
          <p:cNvSpPr>
            <a:spLocks noGrp="1"/>
          </p:cNvSpPr>
          <p:nvPr>
            <p:ph type="body" sz="quarter" idx="13"/>
          </p:nvPr>
        </p:nvSpPr>
        <p:spPr>
          <a:xfrm>
            <a:off x="7760595" y="609600"/>
            <a:ext cx="3998111" cy="4597400"/>
          </a:xfrm>
        </p:spPr>
        <p:txBody>
          <a:bodyPr anchor="ctr"/>
          <a:lstStyle/>
          <a:p>
            <a:pPr lvl="0"/>
            <a:r>
              <a:rPr lang="en-US" dirty="0"/>
              <a:t>Edit Master text styles</a:t>
            </a:r>
          </a:p>
          <a:p>
            <a:pPr lvl="1"/>
            <a:r>
              <a:rPr lang="en-US" dirty="0"/>
              <a:t>Second level</a:t>
            </a:r>
          </a:p>
          <a:p>
            <a:pPr lvl="2"/>
            <a:r>
              <a:rPr lang="en-US" dirty="0"/>
              <a:t>Third level</a:t>
            </a:r>
          </a:p>
          <a:p>
            <a:pPr lvl="2"/>
            <a:endParaRPr lang="en-US" dirty="0"/>
          </a:p>
        </p:txBody>
      </p:sp>
    </p:spTree>
    <p:extLst>
      <p:ext uri="{BB962C8B-B14F-4D97-AF65-F5344CB8AC3E}">
        <p14:creationId xmlns:p14="http://schemas.microsoft.com/office/powerpoint/2010/main" val="5938878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022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pic>
        <p:nvPicPr>
          <p:cNvPr id="3" name="Picture 2">
            <a:extLst>
              <a:ext uri="{FF2B5EF4-FFF2-40B4-BE49-F238E27FC236}">
                <a16:creationId xmlns:a16="http://schemas.microsoft.com/office/drawing/2014/main" id="{D3F7F2DF-50BB-3D42-9D90-F311DC6C90F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43000" y="1320800"/>
            <a:ext cx="2740659" cy="3962399"/>
          </a:xfrm>
          <a:prstGeom prst="rect">
            <a:avLst/>
          </a:prstGeom>
        </p:spPr>
      </p:pic>
    </p:spTree>
    <p:extLst>
      <p:ext uri="{BB962C8B-B14F-4D97-AF65-F5344CB8AC3E}">
        <p14:creationId xmlns:p14="http://schemas.microsoft.com/office/powerpoint/2010/main" val="24874075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022_3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pic>
        <p:nvPicPr>
          <p:cNvPr id="3" name="Picture 2">
            <a:extLst>
              <a:ext uri="{FF2B5EF4-FFF2-40B4-BE49-F238E27FC236}">
                <a16:creationId xmlns:a16="http://schemas.microsoft.com/office/drawing/2014/main" id="{D3F7F2DF-50BB-3D42-9D90-F311DC6C90F2}"/>
              </a:ext>
            </a:extLst>
          </p:cNvPr>
          <p:cNvPicPr>
            <a:picLocks/>
          </p:cNvPicPr>
          <p:nvPr userDrawn="1"/>
        </p:nvPicPr>
        <p:blipFill>
          <a:blip r:embed="rId2" cstate="print">
            <a:extLst>
              <a:ext uri="{28A0092B-C50C-407E-A947-70E740481C1C}">
                <a14:useLocalDpi xmlns:a14="http://schemas.microsoft.com/office/drawing/2010/main"/>
              </a:ext>
            </a:extLst>
          </a:blip>
          <a:stretch>
            <a:fillRect/>
          </a:stretch>
        </p:blipFill>
        <p:spPr>
          <a:xfrm>
            <a:off x="1143000" y="1316736"/>
            <a:ext cx="2743200" cy="3959352"/>
          </a:xfrm>
          <a:prstGeom prst="rect">
            <a:avLst/>
          </a:prstGeom>
        </p:spPr>
      </p:pic>
    </p:spTree>
    <p:extLst>
      <p:ext uri="{BB962C8B-B14F-4D97-AF65-F5344CB8AC3E}">
        <p14:creationId xmlns:p14="http://schemas.microsoft.com/office/powerpoint/2010/main" val="34764688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022_1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pic>
        <p:nvPicPr>
          <p:cNvPr id="5" name="Picture 4">
            <a:extLst>
              <a:ext uri="{FF2B5EF4-FFF2-40B4-BE49-F238E27FC236}">
                <a16:creationId xmlns:a16="http://schemas.microsoft.com/office/drawing/2014/main" id="{7A4A49C7-D69B-AE4C-BB38-CAFFA3CEDB3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66800" y="1371600"/>
            <a:ext cx="2987120" cy="4042718"/>
          </a:xfrm>
          <a:prstGeom prst="rect">
            <a:avLst/>
          </a:prstGeom>
        </p:spPr>
      </p:pic>
    </p:spTree>
    <p:extLst>
      <p:ext uri="{BB962C8B-B14F-4D97-AF65-F5344CB8AC3E}">
        <p14:creationId xmlns:p14="http://schemas.microsoft.com/office/powerpoint/2010/main" val="9965319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022_7_SECTION - BASI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2CFB15-2B48-6D4D-9562-2095D2F0451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rot="5400000">
            <a:off x="-1192564" y="1192564"/>
            <a:ext cx="6883399" cy="4498274"/>
          </a:xfrm>
          <a:prstGeom prst="rect">
            <a:avLst/>
          </a:prstGeom>
        </p:spPr>
      </p:pic>
      <p:pic>
        <p:nvPicPr>
          <p:cNvPr id="7" name="Graphic 6">
            <a:extLst>
              <a:ext uri="{FF2B5EF4-FFF2-40B4-BE49-F238E27FC236}">
                <a16:creationId xmlns:a16="http://schemas.microsoft.com/office/drawing/2014/main" id="{EF6C0FBD-EE82-5041-BB0D-08849488AD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1325" y="4267200"/>
            <a:ext cx="3689350" cy="1600200"/>
          </a:xfrm>
          <a:prstGeom prst="rect">
            <a:avLst/>
          </a:prstGeom>
        </p:spPr>
      </p:pic>
      <p:pic>
        <p:nvPicPr>
          <p:cNvPr id="3" name="Graphic 2">
            <a:extLst>
              <a:ext uri="{FF2B5EF4-FFF2-40B4-BE49-F238E27FC236}">
                <a16:creationId xmlns:a16="http://schemas.microsoft.com/office/drawing/2014/main" id="{82B0211C-153D-E444-9A3E-FCD388E873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3258" y="1054100"/>
            <a:ext cx="3199997" cy="3733329"/>
          </a:xfrm>
          <a:prstGeom prst="rect">
            <a:avLst/>
          </a:prstGeom>
        </p:spPr>
      </p:pic>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39432704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40"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022_8_SECTION - BASIC">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5E6580-720D-2641-9DA1-816B3A48C3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44475" y="1141528"/>
            <a:ext cx="6860949" cy="4571999"/>
          </a:xfrm>
          <a:prstGeom prst="rect">
            <a:avLst/>
          </a:prstGeom>
        </p:spPr>
      </p:pic>
      <p:pic>
        <p:nvPicPr>
          <p:cNvPr id="7" name="Graphic 6">
            <a:extLst>
              <a:ext uri="{FF2B5EF4-FFF2-40B4-BE49-F238E27FC236}">
                <a16:creationId xmlns:a16="http://schemas.microsoft.com/office/drawing/2014/main" id="{EF6C0FBD-EE82-5041-BB0D-08849488AD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1325" y="4267200"/>
            <a:ext cx="3689350" cy="1600200"/>
          </a:xfrm>
          <a:prstGeom prst="rect">
            <a:avLst/>
          </a:prstGeom>
        </p:spPr>
      </p:pic>
      <p:pic>
        <p:nvPicPr>
          <p:cNvPr id="3" name="Graphic 2">
            <a:extLst>
              <a:ext uri="{FF2B5EF4-FFF2-40B4-BE49-F238E27FC236}">
                <a16:creationId xmlns:a16="http://schemas.microsoft.com/office/drawing/2014/main" id="{82B0211C-153D-E444-9A3E-FCD388E873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3258" y="1054100"/>
            <a:ext cx="3199997" cy="3733329"/>
          </a:xfrm>
          <a:prstGeom prst="rect">
            <a:avLst/>
          </a:prstGeom>
        </p:spPr>
      </p:pic>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32596921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40"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022_9_SECTION - BASIC">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7E367E-EE8D-5F46-9BEE-2F3EDA7003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59773" y="1143871"/>
            <a:ext cx="6858002" cy="4570260"/>
          </a:xfrm>
          <a:prstGeom prst="rect">
            <a:avLst/>
          </a:prstGeom>
        </p:spPr>
      </p:pic>
      <p:pic>
        <p:nvPicPr>
          <p:cNvPr id="7" name="Graphic 6">
            <a:extLst>
              <a:ext uri="{FF2B5EF4-FFF2-40B4-BE49-F238E27FC236}">
                <a16:creationId xmlns:a16="http://schemas.microsoft.com/office/drawing/2014/main" id="{EF6C0FBD-EE82-5041-BB0D-08849488ADF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1325" y="4267200"/>
            <a:ext cx="3689350" cy="1600200"/>
          </a:xfrm>
          <a:prstGeom prst="rect">
            <a:avLst/>
          </a:prstGeom>
        </p:spPr>
      </p:pic>
      <p:pic>
        <p:nvPicPr>
          <p:cNvPr id="3" name="Graphic 2">
            <a:extLst>
              <a:ext uri="{FF2B5EF4-FFF2-40B4-BE49-F238E27FC236}">
                <a16:creationId xmlns:a16="http://schemas.microsoft.com/office/drawing/2014/main" id="{82B0211C-153D-E444-9A3E-FCD388E873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3258" y="1054100"/>
            <a:ext cx="3199997" cy="3733329"/>
          </a:xfrm>
          <a:prstGeom prst="rect">
            <a:avLst/>
          </a:prstGeom>
        </p:spPr>
      </p:pic>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30828510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1440"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022_10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5181600" y="1143000"/>
            <a:ext cx="6400800" cy="4318000"/>
          </a:xfrm>
          <a:ln>
            <a:noFill/>
          </a:ln>
        </p:spPr>
        <p:txBody>
          <a:bodyPr anchor="ctr"/>
          <a:lstStyle>
            <a:lvl1pPr>
              <a:spcBef>
                <a:spcPts val="0"/>
              </a:spcBef>
              <a:defRPr>
                <a:solidFill>
                  <a:schemeClr val="tx2"/>
                </a:solidFill>
                <a:latin typeface="Calibri" panose="020F0502020204030204" pitchFamily="34" charset="0"/>
                <a:cs typeface="Calibri" panose="020F0502020204030204" pitchFamily="34" charset="0"/>
              </a:defRPr>
            </a:lvl1pPr>
          </a:lstStyle>
          <a:p>
            <a:pPr lvl="0"/>
            <a:r>
              <a:rPr lang="en-US" dirty="0"/>
              <a:t>Click to edit</a:t>
            </a:r>
          </a:p>
          <a:p>
            <a:pPr lvl="0"/>
            <a:r>
              <a:rPr lang="en-US" dirty="0"/>
              <a:t>Master text styles</a:t>
            </a:r>
          </a:p>
        </p:txBody>
      </p:sp>
      <p:sp>
        <p:nvSpPr>
          <p:cNvPr id="191" name="Picture Placeholder 190">
            <a:extLst>
              <a:ext uri="{FF2B5EF4-FFF2-40B4-BE49-F238E27FC236}">
                <a16:creationId xmlns:a16="http://schemas.microsoft.com/office/drawing/2014/main" id="{8EB1B312-95CE-C24F-B8DD-5E81131FE260}"/>
              </a:ext>
            </a:extLst>
          </p:cNvPr>
          <p:cNvSpPr>
            <a:spLocks noGrp="1" noChangeAspect="1"/>
          </p:cNvSpPr>
          <p:nvPr>
            <p:ph type="pic" sz="quarter" idx="11"/>
          </p:nvPr>
        </p:nvSpPr>
        <p:spPr>
          <a:xfrm>
            <a:off x="0" y="0"/>
            <a:ext cx="4635500" cy="6858000"/>
          </a:xfrm>
          <a:custGeom>
            <a:avLst/>
            <a:gdLst>
              <a:gd name="connsiteX0" fmla="*/ 482143 w 4635500"/>
              <a:gd name="connsiteY0" fmla="*/ 6727241 h 6858000"/>
              <a:gd name="connsiteX1" fmla="*/ 564820 w 4635500"/>
              <a:gd name="connsiteY1" fmla="*/ 6809918 h 6858000"/>
              <a:gd name="connsiteX2" fmla="*/ 647497 w 4635500"/>
              <a:gd name="connsiteY2" fmla="*/ 6727241 h 6858000"/>
              <a:gd name="connsiteX3" fmla="*/ 149911 w 4635500"/>
              <a:gd name="connsiteY3" fmla="*/ 6727241 h 6858000"/>
              <a:gd name="connsiteX4" fmla="*/ 232588 w 4635500"/>
              <a:gd name="connsiteY4" fmla="*/ 6809918 h 6858000"/>
              <a:gd name="connsiteX5" fmla="*/ 314960 w 4635500"/>
              <a:gd name="connsiteY5" fmla="*/ 6727241 h 6858000"/>
              <a:gd name="connsiteX6" fmla="*/ 397637 w 4635500"/>
              <a:gd name="connsiteY6" fmla="*/ 6642659 h 6858000"/>
              <a:gd name="connsiteX7" fmla="*/ 314960 w 4635500"/>
              <a:gd name="connsiteY7" fmla="*/ 6725336 h 6858000"/>
              <a:gd name="connsiteX8" fmla="*/ 398780 w 4635500"/>
              <a:gd name="connsiteY8" fmla="*/ 6725336 h 6858000"/>
              <a:gd name="connsiteX9" fmla="*/ 481762 w 4635500"/>
              <a:gd name="connsiteY9" fmla="*/ 6725336 h 6858000"/>
              <a:gd name="connsiteX10" fmla="*/ 399085 w 4635500"/>
              <a:gd name="connsiteY10" fmla="*/ 6642659 h 6858000"/>
              <a:gd name="connsiteX11" fmla="*/ 729580 w 4635500"/>
              <a:gd name="connsiteY11" fmla="*/ 6642225 h 6858000"/>
              <a:gd name="connsiteX12" fmla="*/ 647497 w 4635500"/>
              <a:gd name="connsiteY12" fmla="*/ 6725336 h 6858000"/>
              <a:gd name="connsiteX13" fmla="*/ 811708 w 4635500"/>
              <a:gd name="connsiteY13" fmla="*/ 6725336 h 6858000"/>
              <a:gd name="connsiteX14" fmla="*/ 811708 w 4635500"/>
              <a:gd name="connsiteY14" fmla="*/ 6712077 h 6858000"/>
              <a:gd name="connsiteX15" fmla="*/ 729580 w 4635500"/>
              <a:gd name="connsiteY15" fmla="*/ 6642225 h 6858000"/>
              <a:gd name="connsiteX16" fmla="*/ 482143 w 4635500"/>
              <a:gd name="connsiteY16" fmla="*/ 6553657 h 6858000"/>
              <a:gd name="connsiteX17" fmla="*/ 564820 w 4635500"/>
              <a:gd name="connsiteY17" fmla="*/ 6636334 h 6858000"/>
              <a:gd name="connsiteX18" fmla="*/ 647497 w 4635500"/>
              <a:gd name="connsiteY18" fmla="*/ 6553657 h 6858000"/>
              <a:gd name="connsiteX19" fmla="*/ 149911 w 4635500"/>
              <a:gd name="connsiteY19" fmla="*/ 6553657 h 6858000"/>
              <a:gd name="connsiteX20" fmla="*/ 232588 w 4635500"/>
              <a:gd name="connsiteY20" fmla="*/ 6636334 h 6858000"/>
              <a:gd name="connsiteX21" fmla="*/ 314960 w 4635500"/>
              <a:gd name="connsiteY21" fmla="*/ 6553657 h 6858000"/>
              <a:gd name="connsiteX22" fmla="*/ 398018 w 4635500"/>
              <a:gd name="connsiteY22" fmla="*/ 6469990 h 6858000"/>
              <a:gd name="connsiteX23" fmla="*/ 315341 w 4635500"/>
              <a:gd name="connsiteY23" fmla="*/ 6552667 h 6858000"/>
              <a:gd name="connsiteX24" fmla="*/ 482143 w 4635500"/>
              <a:gd name="connsiteY24" fmla="*/ 6552667 h 6858000"/>
              <a:gd name="connsiteX25" fmla="*/ 399466 w 4635500"/>
              <a:gd name="connsiteY25" fmla="*/ 6469990 h 6858000"/>
              <a:gd name="connsiteX26" fmla="*/ 729580 w 4635500"/>
              <a:gd name="connsiteY26" fmla="*/ 6469556 h 6858000"/>
              <a:gd name="connsiteX27" fmla="*/ 647497 w 4635500"/>
              <a:gd name="connsiteY27" fmla="*/ 6552667 h 6858000"/>
              <a:gd name="connsiteX28" fmla="*/ 811708 w 4635500"/>
              <a:gd name="connsiteY28" fmla="*/ 6552667 h 6858000"/>
              <a:gd name="connsiteX29" fmla="*/ 811708 w 4635500"/>
              <a:gd name="connsiteY29" fmla="*/ 6539408 h 6858000"/>
              <a:gd name="connsiteX30" fmla="*/ 729580 w 4635500"/>
              <a:gd name="connsiteY30" fmla="*/ 6469556 h 6858000"/>
              <a:gd name="connsiteX31" fmla="*/ 481838 w 4635500"/>
              <a:gd name="connsiteY31" fmla="*/ 6380988 h 6858000"/>
              <a:gd name="connsiteX32" fmla="*/ 564515 w 4635500"/>
              <a:gd name="connsiteY32" fmla="*/ 6463665 h 6858000"/>
              <a:gd name="connsiteX33" fmla="*/ 564820 w 4635500"/>
              <a:gd name="connsiteY33" fmla="*/ 6463665 h 6858000"/>
              <a:gd name="connsiteX34" fmla="*/ 647192 w 4635500"/>
              <a:gd name="connsiteY34" fmla="*/ 6380988 h 6858000"/>
              <a:gd name="connsiteX35" fmla="*/ 149911 w 4635500"/>
              <a:gd name="connsiteY35" fmla="*/ 6380988 h 6858000"/>
              <a:gd name="connsiteX36" fmla="*/ 232588 w 4635500"/>
              <a:gd name="connsiteY36" fmla="*/ 6463665 h 6858000"/>
              <a:gd name="connsiteX37" fmla="*/ 315265 w 4635500"/>
              <a:gd name="connsiteY37" fmla="*/ 6380988 h 6858000"/>
              <a:gd name="connsiteX38" fmla="*/ 398018 w 4635500"/>
              <a:gd name="connsiteY38" fmla="*/ 6296406 h 6858000"/>
              <a:gd name="connsiteX39" fmla="*/ 315341 w 4635500"/>
              <a:gd name="connsiteY39" fmla="*/ 6379083 h 6858000"/>
              <a:gd name="connsiteX40" fmla="*/ 480695 w 4635500"/>
              <a:gd name="connsiteY40" fmla="*/ 6379083 h 6858000"/>
              <a:gd name="connsiteX41" fmla="*/ 482143 w 4635500"/>
              <a:gd name="connsiteY41" fmla="*/ 6379083 h 6858000"/>
              <a:gd name="connsiteX42" fmla="*/ 399466 w 4635500"/>
              <a:gd name="connsiteY42" fmla="*/ 6296406 h 6858000"/>
              <a:gd name="connsiteX43" fmla="*/ 729580 w 4635500"/>
              <a:gd name="connsiteY43" fmla="*/ 6295972 h 6858000"/>
              <a:gd name="connsiteX44" fmla="*/ 647497 w 4635500"/>
              <a:gd name="connsiteY44" fmla="*/ 6379083 h 6858000"/>
              <a:gd name="connsiteX45" fmla="*/ 811708 w 4635500"/>
              <a:gd name="connsiteY45" fmla="*/ 6379083 h 6858000"/>
              <a:gd name="connsiteX46" fmla="*/ 811708 w 4635500"/>
              <a:gd name="connsiteY46" fmla="*/ 6365824 h 6858000"/>
              <a:gd name="connsiteX47" fmla="*/ 729580 w 4635500"/>
              <a:gd name="connsiteY47" fmla="*/ 6295972 h 6858000"/>
              <a:gd name="connsiteX48" fmla="*/ 481838 w 4635500"/>
              <a:gd name="connsiteY48" fmla="*/ 6207405 h 6858000"/>
              <a:gd name="connsiteX49" fmla="*/ 564515 w 4635500"/>
              <a:gd name="connsiteY49" fmla="*/ 6290081 h 6858000"/>
              <a:gd name="connsiteX50" fmla="*/ 564820 w 4635500"/>
              <a:gd name="connsiteY50" fmla="*/ 6290081 h 6858000"/>
              <a:gd name="connsiteX51" fmla="*/ 647192 w 4635500"/>
              <a:gd name="connsiteY51" fmla="*/ 6207405 h 6858000"/>
              <a:gd name="connsiteX52" fmla="*/ 149911 w 4635500"/>
              <a:gd name="connsiteY52" fmla="*/ 6207405 h 6858000"/>
              <a:gd name="connsiteX53" fmla="*/ 232588 w 4635500"/>
              <a:gd name="connsiteY53" fmla="*/ 6290081 h 6858000"/>
              <a:gd name="connsiteX54" fmla="*/ 314960 w 4635500"/>
              <a:gd name="connsiteY54" fmla="*/ 6207405 h 6858000"/>
              <a:gd name="connsiteX55" fmla="*/ 398018 w 4635500"/>
              <a:gd name="connsiteY55" fmla="*/ 6122823 h 6858000"/>
              <a:gd name="connsiteX56" fmla="*/ 315341 w 4635500"/>
              <a:gd name="connsiteY56" fmla="*/ 6205500 h 6858000"/>
              <a:gd name="connsiteX57" fmla="*/ 480695 w 4635500"/>
              <a:gd name="connsiteY57" fmla="*/ 6205500 h 6858000"/>
              <a:gd name="connsiteX58" fmla="*/ 482143 w 4635500"/>
              <a:gd name="connsiteY58" fmla="*/ 6205500 h 6858000"/>
              <a:gd name="connsiteX59" fmla="*/ 399466 w 4635500"/>
              <a:gd name="connsiteY59" fmla="*/ 6122823 h 6858000"/>
              <a:gd name="connsiteX60" fmla="*/ 729580 w 4635500"/>
              <a:gd name="connsiteY60" fmla="*/ 6122388 h 6858000"/>
              <a:gd name="connsiteX61" fmla="*/ 647497 w 4635500"/>
              <a:gd name="connsiteY61" fmla="*/ 6205500 h 6858000"/>
              <a:gd name="connsiteX62" fmla="*/ 811708 w 4635500"/>
              <a:gd name="connsiteY62" fmla="*/ 6205500 h 6858000"/>
              <a:gd name="connsiteX63" fmla="*/ 811708 w 4635500"/>
              <a:gd name="connsiteY63" fmla="*/ 6192241 h 6858000"/>
              <a:gd name="connsiteX64" fmla="*/ 729580 w 4635500"/>
              <a:gd name="connsiteY64" fmla="*/ 6122388 h 6858000"/>
              <a:gd name="connsiteX65" fmla="*/ 481838 w 4635500"/>
              <a:gd name="connsiteY65" fmla="*/ 6033821 h 6858000"/>
              <a:gd name="connsiteX66" fmla="*/ 564515 w 4635500"/>
              <a:gd name="connsiteY66" fmla="*/ 6116498 h 6858000"/>
              <a:gd name="connsiteX67" fmla="*/ 564820 w 4635500"/>
              <a:gd name="connsiteY67" fmla="*/ 6116498 h 6858000"/>
              <a:gd name="connsiteX68" fmla="*/ 647192 w 4635500"/>
              <a:gd name="connsiteY68" fmla="*/ 6033821 h 6858000"/>
              <a:gd name="connsiteX69" fmla="*/ 149911 w 4635500"/>
              <a:gd name="connsiteY69" fmla="*/ 6033821 h 6858000"/>
              <a:gd name="connsiteX70" fmla="*/ 232588 w 4635500"/>
              <a:gd name="connsiteY70" fmla="*/ 6116498 h 6858000"/>
              <a:gd name="connsiteX71" fmla="*/ 314960 w 4635500"/>
              <a:gd name="connsiteY71" fmla="*/ 6033821 h 6858000"/>
              <a:gd name="connsiteX72" fmla="*/ 398018 w 4635500"/>
              <a:gd name="connsiteY72" fmla="*/ 5949239 h 6858000"/>
              <a:gd name="connsiteX73" fmla="*/ 315341 w 4635500"/>
              <a:gd name="connsiteY73" fmla="*/ 6031916 h 6858000"/>
              <a:gd name="connsiteX74" fmla="*/ 480695 w 4635500"/>
              <a:gd name="connsiteY74" fmla="*/ 6031916 h 6858000"/>
              <a:gd name="connsiteX75" fmla="*/ 482143 w 4635500"/>
              <a:gd name="connsiteY75" fmla="*/ 6031916 h 6858000"/>
              <a:gd name="connsiteX76" fmla="*/ 399466 w 4635500"/>
              <a:gd name="connsiteY76" fmla="*/ 5949239 h 6858000"/>
              <a:gd name="connsiteX77" fmla="*/ 729580 w 4635500"/>
              <a:gd name="connsiteY77" fmla="*/ 5948805 h 6858000"/>
              <a:gd name="connsiteX78" fmla="*/ 647497 w 4635500"/>
              <a:gd name="connsiteY78" fmla="*/ 6031916 h 6858000"/>
              <a:gd name="connsiteX79" fmla="*/ 811708 w 4635500"/>
              <a:gd name="connsiteY79" fmla="*/ 6031916 h 6858000"/>
              <a:gd name="connsiteX80" fmla="*/ 811708 w 4635500"/>
              <a:gd name="connsiteY80" fmla="*/ 6018657 h 6858000"/>
              <a:gd name="connsiteX81" fmla="*/ 729580 w 4635500"/>
              <a:gd name="connsiteY81" fmla="*/ 5948805 h 6858000"/>
              <a:gd name="connsiteX82" fmla="*/ 481838 w 4635500"/>
              <a:gd name="connsiteY82" fmla="*/ 5860237 h 6858000"/>
              <a:gd name="connsiteX83" fmla="*/ 564515 w 4635500"/>
              <a:gd name="connsiteY83" fmla="*/ 5942914 h 6858000"/>
              <a:gd name="connsiteX84" fmla="*/ 564820 w 4635500"/>
              <a:gd name="connsiteY84" fmla="*/ 5942914 h 6858000"/>
              <a:gd name="connsiteX85" fmla="*/ 647192 w 4635500"/>
              <a:gd name="connsiteY85" fmla="*/ 5860237 h 6858000"/>
              <a:gd name="connsiteX86" fmla="*/ 149911 w 4635500"/>
              <a:gd name="connsiteY86" fmla="*/ 5860237 h 6858000"/>
              <a:gd name="connsiteX87" fmla="*/ 232588 w 4635500"/>
              <a:gd name="connsiteY87" fmla="*/ 5942914 h 6858000"/>
              <a:gd name="connsiteX88" fmla="*/ 314960 w 4635500"/>
              <a:gd name="connsiteY88" fmla="*/ 5860237 h 6858000"/>
              <a:gd name="connsiteX89" fmla="*/ 398018 w 4635500"/>
              <a:gd name="connsiteY89" fmla="*/ 5776570 h 6858000"/>
              <a:gd name="connsiteX90" fmla="*/ 315341 w 4635500"/>
              <a:gd name="connsiteY90" fmla="*/ 5859247 h 6858000"/>
              <a:gd name="connsiteX91" fmla="*/ 482143 w 4635500"/>
              <a:gd name="connsiteY91" fmla="*/ 5859247 h 6858000"/>
              <a:gd name="connsiteX92" fmla="*/ 399466 w 4635500"/>
              <a:gd name="connsiteY92" fmla="*/ 5776570 h 6858000"/>
              <a:gd name="connsiteX93" fmla="*/ 729580 w 4635500"/>
              <a:gd name="connsiteY93" fmla="*/ 5776136 h 6858000"/>
              <a:gd name="connsiteX94" fmla="*/ 647497 w 4635500"/>
              <a:gd name="connsiteY94" fmla="*/ 5859247 h 6858000"/>
              <a:gd name="connsiteX95" fmla="*/ 811708 w 4635500"/>
              <a:gd name="connsiteY95" fmla="*/ 5859247 h 6858000"/>
              <a:gd name="connsiteX96" fmla="*/ 811708 w 4635500"/>
              <a:gd name="connsiteY96" fmla="*/ 5845988 h 6858000"/>
              <a:gd name="connsiteX97" fmla="*/ 729580 w 4635500"/>
              <a:gd name="connsiteY97" fmla="*/ 5776136 h 6858000"/>
              <a:gd name="connsiteX98" fmla="*/ 481838 w 4635500"/>
              <a:gd name="connsiteY98" fmla="*/ 5687568 h 6858000"/>
              <a:gd name="connsiteX99" fmla="*/ 564515 w 4635500"/>
              <a:gd name="connsiteY99" fmla="*/ 5770245 h 6858000"/>
              <a:gd name="connsiteX100" fmla="*/ 564820 w 4635500"/>
              <a:gd name="connsiteY100" fmla="*/ 5770245 h 6858000"/>
              <a:gd name="connsiteX101" fmla="*/ 647192 w 4635500"/>
              <a:gd name="connsiteY101" fmla="*/ 5687568 h 6858000"/>
              <a:gd name="connsiteX102" fmla="*/ 149911 w 4635500"/>
              <a:gd name="connsiteY102" fmla="*/ 5687340 h 6858000"/>
              <a:gd name="connsiteX103" fmla="*/ 232588 w 4635500"/>
              <a:gd name="connsiteY103" fmla="*/ 5770016 h 6858000"/>
              <a:gd name="connsiteX104" fmla="*/ 315265 w 4635500"/>
              <a:gd name="connsiteY104" fmla="*/ 5687340 h 6858000"/>
              <a:gd name="connsiteX105" fmla="*/ 398018 w 4635500"/>
              <a:gd name="connsiteY105" fmla="*/ 5602986 h 6858000"/>
              <a:gd name="connsiteX106" fmla="*/ 315341 w 4635500"/>
              <a:gd name="connsiteY106" fmla="*/ 5685663 h 6858000"/>
              <a:gd name="connsiteX107" fmla="*/ 480695 w 4635500"/>
              <a:gd name="connsiteY107" fmla="*/ 5685663 h 6858000"/>
              <a:gd name="connsiteX108" fmla="*/ 482143 w 4635500"/>
              <a:gd name="connsiteY108" fmla="*/ 5685663 h 6858000"/>
              <a:gd name="connsiteX109" fmla="*/ 399466 w 4635500"/>
              <a:gd name="connsiteY109" fmla="*/ 5602986 h 6858000"/>
              <a:gd name="connsiteX110" fmla="*/ 729580 w 4635500"/>
              <a:gd name="connsiteY110" fmla="*/ 5602552 h 6858000"/>
              <a:gd name="connsiteX111" fmla="*/ 647497 w 4635500"/>
              <a:gd name="connsiteY111" fmla="*/ 5685663 h 6858000"/>
              <a:gd name="connsiteX112" fmla="*/ 811708 w 4635500"/>
              <a:gd name="connsiteY112" fmla="*/ 5685663 h 6858000"/>
              <a:gd name="connsiteX113" fmla="*/ 811708 w 4635500"/>
              <a:gd name="connsiteY113" fmla="*/ 5672404 h 6858000"/>
              <a:gd name="connsiteX114" fmla="*/ 729580 w 4635500"/>
              <a:gd name="connsiteY114" fmla="*/ 5602552 h 6858000"/>
              <a:gd name="connsiteX115" fmla="*/ 481838 w 4635500"/>
              <a:gd name="connsiteY115" fmla="*/ 5513985 h 6858000"/>
              <a:gd name="connsiteX116" fmla="*/ 564515 w 4635500"/>
              <a:gd name="connsiteY116" fmla="*/ 5596661 h 6858000"/>
              <a:gd name="connsiteX117" fmla="*/ 564820 w 4635500"/>
              <a:gd name="connsiteY117" fmla="*/ 5596661 h 6858000"/>
              <a:gd name="connsiteX118" fmla="*/ 647192 w 4635500"/>
              <a:gd name="connsiteY118" fmla="*/ 5513985 h 6858000"/>
              <a:gd name="connsiteX119" fmla="*/ 149911 w 4635500"/>
              <a:gd name="connsiteY119" fmla="*/ 5513756 h 6858000"/>
              <a:gd name="connsiteX120" fmla="*/ 232588 w 4635500"/>
              <a:gd name="connsiteY120" fmla="*/ 5596433 h 6858000"/>
              <a:gd name="connsiteX121" fmla="*/ 232588 w 4635500"/>
              <a:gd name="connsiteY121" fmla="*/ 5596661 h 6858000"/>
              <a:gd name="connsiteX122" fmla="*/ 314960 w 4635500"/>
              <a:gd name="connsiteY122" fmla="*/ 5513756 h 6858000"/>
              <a:gd name="connsiteX123" fmla="*/ 398018 w 4635500"/>
              <a:gd name="connsiteY123" fmla="*/ 5429403 h 6858000"/>
              <a:gd name="connsiteX124" fmla="*/ 315341 w 4635500"/>
              <a:gd name="connsiteY124" fmla="*/ 5512080 h 6858000"/>
              <a:gd name="connsiteX125" fmla="*/ 480695 w 4635500"/>
              <a:gd name="connsiteY125" fmla="*/ 5512080 h 6858000"/>
              <a:gd name="connsiteX126" fmla="*/ 482143 w 4635500"/>
              <a:gd name="connsiteY126" fmla="*/ 5512080 h 6858000"/>
              <a:gd name="connsiteX127" fmla="*/ 399466 w 4635500"/>
              <a:gd name="connsiteY127" fmla="*/ 5429403 h 6858000"/>
              <a:gd name="connsiteX128" fmla="*/ 729580 w 4635500"/>
              <a:gd name="connsiteY128" fmla="*/ 5428968 h 6858000"/>
              <a:gd name="connsiteX129" fmla="*/ 647497 w 4635500"/>
              <a:gd name="connsiteY129" fmla="*/ 5512080 h 6858000"/>
              <a:gd name="connsiteX130" fmla="*/ 811708 w 4635500"/>
              <a:gd name="connsiteY130" fmla="*/ 5512080 h 6858000"/>
              <a:gd name="connsiteX131" fmla="*/ 811708 w 4635500"/>
              <a:gd name="connsiteY131" fmla="*/ 5498821 h 6858000"/>
              <a:gd name="connsiteX132" fmla="*/ 729580 w 4635500"/>
              <a:gd name="connsiteY132" fmla="*/ 5428968 h 6858000"/>
              <a:gd name="connsiteX133" fmla="*/ 481838 w 4635500"/>
              <a:gd name="connsiteY133" fmla="*/ 5340401 h 6858000"/>
              <a:gd name="connsiteX134" fmla="*/ 564515 w 4635500"/>
              <a:gd name="connsiteY134" fmla="*/ 5423078 h 6858000"/>
              <a:gd name="connsiteX135" fmla="*/ 564820 w 4635500"/>
              <a:gd name="connsiteY135" fmla="*/ 5423078 h 6858000"/>
              <a:gd name="connsiteX136" fmla="*/ 647192 w 4635500"/>
              <a:gd name="connsiteY136" fmla="*/ 5340401 h 6858000"/>
              <a:gd name="connsiteX137" fmla="*/ 149606 w 4635500"/>
              <a:gd name="connsiteY137" fmla="*/ 5340401 h 6858000"/>
              <a:gd name="connsiteX138" fmla="*/ 232283 w 4635500"/>
              <a:gd name="connsiteY138" fmla="*/ 5423078 h 6858000"/>
              <a:gd name="connsiteX139" fmla="*/ 314960 w 4635500"/>
              <a:gd name="connsiteY139" fmla="*/ 5340401 h 6858000"/>
              <a:gd name="connsiteX140" fmla="*/ 398018 w 4635500"/>
              <a:gd name="connsiteY140" fmla="*/ 5255819 h 6858000"/>
              <a:gd name="connsiteX141" fmla="*/ 315341 w 4635500"/>
              <a:gd name="connsiteY141" fmla="*/ 5338496 h 6858000"/>
              <a:gd name="connsiteX142" fmla="*/ 480695 w 4635500"/>
              <a:gd name="connsiteY142" fmla="*/ 5338496 h 6858000"/>
              <a:gd name="connsiteX143" fmla="*/ 482143 w 4635500"/>
              <a:gd name="connsiteY143" fmla="*/ 5338496 h 6858000"/>
              <a:gd name="connsiteX144" fmla="*/ 399466 w 4635500"/>
              <a:gd name="connsiteY144" fmla="*/ 5255819 h 6858000"/>
              <a:gd name="connsiteX145" fmla="*/ 729580 w 4635500"/>
              <a:gd name="connsiteY145" fmla="*/ 5255385 h 6858000"/>
              <a:gd name="connsiteX146" fmla="*/ 647497 w 4635500"/>
              <a:gd name="connsiteY146" fmla="*/ 5338496 h 6858000"/>
              <a:gd name="connsiteX147" fmla="*/ 811708 w 4635500"/>
              <a:gd name="connsiteY147" fmla="*/ 5338496 h 6858000"/>
              <a:gd name="connsiteX148" fmla="*/ 811708 w 4635500"/>
              <a:gd name="connsiteY148" fmla="*/ 5325237 h 6858000"/>
              <a:gd name="connsiteX149" fmla="*/ 729580 w 4635500"/>
              <a:gd name="connsiteY149" fmla="*/ 5255385 h 6858000"/>
              <a:gd name="connsiteX150" fmla="*/ 481838 w 4635500"/>
              <a:gd name="connsiteY150" fmla="*/ 5166817 h 6858000"/>
              <a:gd name="connsiteX151" fmla="*/ 564515 w 4635500"/>
              <a:gd name="connsiteY151" fmla="*/ 5249494 h 6858000"/>
              <a:gd name="connsiteX152" fmla="*/ 564820 w 4635500"/>
              <a:gd name="connsiteY152" fmla="*/ 5249494 h 6858000"/>
              <a:gd name="connsiteX153" fmla="*/ 647192 w 4635500"/>
              <a:gd name="connsiteY153" fmla="*/ 5166817 h 6858000"/>
              <a:gd name="connsiteX154" fmla="*/ 149606 w 4635500"/>
              <a:gd name="connsiteY154" fmla="*/ 5166817 h 6858000"/>
              <a:gd name="connsiteX155" fmla="*/ 232283 w 4635500"/>
              <a:gd name="connsiteY155" fmla="*/ 5249494 h 6858000"/>
              <a:gd name="connsiteX156" fmla="*/ 314960 w 4635500"/>
              <a:gd name="connsiteY156" fmla="*/ 5166817 h 6858000"/>
              <a:gd name="connsiteX157" fmla="*/ 398018 w 4635500"/>
              <a:gd name="connsiteY157" fmla="*/ 5083150 h 6858000"/>
              <a:gd name="connsiteX158" fmla="*/ 315341 w 4635500"/>
              <a:gd name="connsiteY158" fmla="*/ 5165827 h 6858000"/>
              <a:gd name="connsiteX159" fmla="*/ 482143 w 4635500"/>
              <a:gd name="connsiteY159" fmla="*/ 5165827 h 6858000"/>
              <a:gd name="connsiteX160" fmla="*/ 399466 w 4635500"/>
              <a:gd name="connsiteY160" fmla="*/ 5083150 h 6858000"/>
              <a:gd name="connsiteX161" fmla="*/ 729580 w 4635500"/>
              <a:gd name="connsiteY161" fmla="*/ 5082716 h 6858000"/>
              <a:gd name="connsiteX162" fmla="*/ 647497 w 4635500"/>
              <a:gd name="connsiteY162" fmla="*/ 5165827 h 6858000"/>
              <a:gd name="connsiteX163" fmla="*/ 811708 w 4635500"/>
              <a:gd name="connsiteY163" fmla="*/ 5165827 h 6858000"/>
              <a:gd name="connsiteX164" fmla="*/ 811708 w 4635500"/>
              <a:gd name="connsiteY164" fmla="*/ 5152568 h 6858000"/>
              <a:gd name="connsiteX165" fmla="*/ 729580 w 4635500"/>
              <a:gd name="connsiteY165" fmla="*/ 5082716 h 6858000"/>
              <a:gd name="connsiteX166" fmla="*/ 481838 w 4635500"/>
              <a:gd name="connsiteY166" fmla="*/ 4994148 h 6858000"/>
              <a:gd name="connsiteX167" fmla="*/ 564515 w 4635500"/>
              <a:gd name="connsiteY167" fmla="*/ 5076825 h 6858000"/>
              <a:gd name="connsiteX168" fmla="*/ 564820 w 4635500"/>
              <a:gd name="connsiteY168" fmla="*/ 5076825 h 6858000"/>
              <a:gd name="connsiteX169" fmla="*/ 647192 w 4635500"/>
              <a:gd name="connsiteY169" fmla="*/ 4994148 h 6858000"/>
              <a:gd name="connsiteX170" fmla="*/ 149911 w 4635500"/>
              <a:gd name="connsiteY170" fmla="*/ 4993920 h 6858000"/>
              <a:gd name="connsiteX171" fmla="*/ 232588 w 4635500"/>
              <a:gd name="connsiteY171" fmla="*/ 5076596 h 6858000"/>
              <a:gd name="connsiteX172" fmla="*/ 315265 w 4635500"/>
              <a:gd name="connsiteY172" fmla="*/ 4993920 h 6858000"/>
              <a:gd name="connsiteX173" fmla="*/ 398018 w 4635500"/>
              <a:gd name="connsiteY173" fmla="*/ 4909566 h 6858000"/>
              <a:gd name="connsiteX174" fmla="*/ 315341 w 4635500"/>
              <a:gd name="connsiteY174" fmla="*/ 4992243 h 6858000"/>
              <a:gd name="connsiteX175" fmla="*/ 480695 w 4635500"/>
              <a:gd name="connsiteY175" fmla="*/ 4992243 h 6858000"/>
              <a:gd name="connsiteX176" fmla="*/ 482143 w 4635500"/>
              <a:gd name="connsiteY176" fmla="*/ 4992243 h 6858000"/>
              <a:gd name="connsiteX177" fmla="*/ 399466 w 4635500"/>
              <a:gd name="connsiteY177" fmla="*/ 4909566 h 6858000"/>
              <a:gd name="connsiteX178" fmla="*/ 729580 w 4635500"/>
              <a:gd name="connsiteY178" fmla="*/ 4909132 h 6858000"/>
              <a:gd name="connsiteX179" fmla="*/ 647497 w 4635500"/>
              <a:gd name="connsiteY179" fmla="*/ 4992243 h 6858000"/>
              <a:gd name="connsiteX180" fmla="*/ 811708 w 4635500"/>
              <a:gd name="connsiteY180" fmla="*/ 4992243 h 6858000"/>
              <a:gd name="connsiteX181" fmla="*/ 811708 w 4635500"/>
              <a:gd name="connsiteY181" fmla="*/ 4978984 h 6858000"/>
              <a:gd name="connsiteX182" fmla="*/ 729580 w 4635500"/>
              <a:gd name="connsiteY182" fmla="*/ 4909132 h 6858000"/>
              <a:gd name="connsiteX183" fmla="*/ 481838 w 4635500"/>
              <a:gd name="connsiteY183" fmla="*/ 4820565 h 6858000"/>
              <a:gd name="connsiteX184" fmla="*/ 564515 w 4635500"/>
              <a:gd name="connsiteY184" fmla="*/ 4903241 h 6858000"/>
              <a:gd name="connsiteX185" fmla="*/ 564820 w 4635500"/>
              <a:gd name="connsiteY185" fmla="*/ 4903241 h 6858000"/>
              <a:gd name="connsiteX186" fmla="*/ 647192 w 4635500"/>
              <a:gd name="connsiteY186" fmla="*/ 4820565 h 6858000"/>
              <a:gd name="connsiteX187" fmla="*/ 149911 w 4635500"/>
              <a:gd name="connsiteY187" fmla="*/ 4820336 h 6858000"/>
              <a:gd name="connsiteX188" fmla="*/ 232588 w 4635500"/>
              <a:gd name="connsiteY188" fmla="*/ 4903013 h 6858000"/>
              <a:gd name="connsiteX189" fmla="*/ 232588 w 4635500"/>
              <a:gd name="connsiteY189" fmla="*/ 4903241 h 6858000"/>
              <a:gd name="connsiteX190" fmla="*/ 314960 w 4635500"/>
              <a:gd name="connsiteY190" fmla="*/ 4820336 h 6858000"/>
              <a:gd name="connsiteX191" fmla="*/ 398018 w 4635500"/>
              <a:gd name="connsiteY191" fmla="*/ 4735983 h 6858000"/>
              <a:gd name="connsiteX192" fmla="*/ 315341 w 4635500"/>
              <a:gd name="connsiteY192" fmla="*/ 4818660 h 6858000"/>
              <a:gd name="connsiteX193" fmla="*/ 480695 w 4635500"/>
              <a:gd name="connsiteY193" fmla="*/ 4818660 h 6858000"/>
              <a:gd name="connsiteX194" fmla="*/ 482143 w 4635500"/>
              <a:gd name="connsiteY194" fmla="*/ 4818660 h 6858000"/>
              <a:gd name="connsiteX195" fmla="*/ 399466 w 4635500"/>
              <a:gd name="connsiteY195" fmla="*/ 4735983 h 6858000"/>
              <a:gd name="connsiteX196" fmla="*/ 729580 w 4635500"/>
              <a:gd name="connsiteY196" fmla="*/ 4735548 h 6858000"/>
              <a:gd name="connsiteX197" fmla="*/ 647497 w 4635500"/>
              <a:gd name="connsiteY197" fmla="*/ 4818660 h 6858000"/>
              <a:gd name="connsiteX198" fmla="*/ 811708 w 4635500"/>
              <a:gd name="connsiteY198" fmla="*/ 4818660 h 6858000"/>
              <a:gd name="connsiteX199" fmla="*/ 811708 w 4635500"/>
              <a:gd name="connsiteY199" fmla="*/ 4805401 h 6858000"/>
              <a:gd name="connsiteX200" fmla="*/ 729580 w 4635500"/>
              <a:gd name="connsiteY200" fmla="*/ 4735548 h 6858000"/>
              <a:gd name="connsiteX201" fmla="*/ 481838 w 4635500"/>
              <a:gd name="connsiteY201" fmla="*/ 4646981 h 6858000"/>
              <a:gd name="connsiteX202" fmla="*/ 564515 w 4635500"/>
              <a:gd name="connsiteY202" fmla="*/ 4729658 h 6858000"/>
              <a:gd name="connsiteX203" fmla="*/ 564820 w 4635500"/>
              <a:gd name="connsiteY203" fmla="*/ 4729658 h 6858000"/>
              <a:gd name="connsiteX204" fmla="*/ 647192 w 4635500"/>
              <a:gd name="connsiteY204" fmla="*/ 4646981 h 6858000"/>
              <a:gd name="connsiteX205" fmla="*/ 149606 w 4635500"/>
              <a:gd name="connsiteY205" fmla="*/ 4646981 h 6858000"/>
              <a:gd name="connsiteX206" fmla="*/ 232283 w 4635500"/>
              <a:gd name="connsiteY206" fmla="*/ 4729658 h 6858000"/>
              <a:gd name="connsiteX207" fmla="*/ 314960 w 4635500"/>
              <a:gd name="connsiteY207" fmla="*/ 4646981 h 6858000"/>
              <a:gd name="connsiteX208" fmla="*/ 398018 w 4635500"/>
              <a:gd name="connsiteY208" fmla="*/ 4562399 h 6858000"/>
              <a:gd name="connsiteX209" fmla="*/ 315341 w 4635500"/>
              <a:gd name="connsiteY209" fmla="*/ 4645076 h 6858000"/>
              <a:gd name="connsiteX210" fmla="*/ 480695 w 4635500"/>
              <a:gd name="connsiteY210" fmla="*/ 4645076 h 6858000"/>
              <a:gd name="connsiteX211" fmla="*/ 482143 w 4635500"/>
              <a:gd name="connsiteY211" fmla="*/ 4645076 h 6858000"/>
              <a:gd name="connsiteX212" fmla="*/ 399466 w 4635500"/>
              <a:gd name="connsiteY212" fmla="*/ 4562399 h 6858000"/>
              <a:gd name="connsiteX213" fmla="*/ 729580 w 4635500"/>
              <a:gd name="connsiteY213" fmla="*/ 4561965 h 6858000"/>
              <a:gd name="connsiteX214" fmla="*/ 647497 w 4635500"/>
              <a:gd name="connsiteY214" fmla="*/ 4645076 h 6858000"/>
              <a:gd name="connsiteX215" fmla="*/ 811708 w 4635500"/>
              <a:gd name="connsiteY215" fmla="*/ 4645076 h 6858000"/>
              <a:gd name="connsiteX216" fmla="*/ 811708 w 4635500"/>
              <a:gd name="connsiteY216" fmla="*/ 4631817 h 6858000"/>
              <a:gd name="connsiteX217" fmla="*/ 729580 w 4635500"/>
              <a:gd name="connsiteY217" fmla="*/ 4561965 h 6858000"/>
              <a:gd name="connsiteX218" fmla="*/ 481838 w 4635500"/>
              <a:gd name="connsiteY218" fmla="*/ 4473397 h 6858000"/>
              <a:gd name="connsiteX219" fmla="*/ 564515 w 4635500"/>
              <a:gd name="connsiteY219" fmla="*/ 4556074 h 6858000"/>
              <a:gd name="connsiteX220" fmla="*/ 564820 w 4635500"/>
              <a:gd name="connsiteY220" fmla="*/ 4556074 h 6858000"/>
              <a:gd name="connsiteX221" fmla="*/ 647192 w 4635500"/>
              <a:gd name="connsiteY221" fmla="*/ 4473397 h 6858000"/>
              <a:gd name="connsiteX222" fmla="*/ 149606 w 4635500"/>
              <a:gd name="connsiteY222" fmla="*/ 4473397 h 6858000"/>
              <a:gd name="connsiteX223" fmla="*/ 232283 w 4635500"/>
              <a:gd name="connsiteY223" fmla="*/ 4556074 h 6858000"/>
              <a:gd name="connsiteX224" fmla="*/ 314960 w 4635500"/>
              <a:gd name="connsiteY224" fmla="*/ 4473397 h 6858000"/>
              <a:gd name="connsiteX225" fmla="*/ 398018 w 4635500"/>
              <a:gd name="connsiteY225" fmla="*/ 4389730 h 6858000"/>
              <a:gd name="connsiteX226" fmla="*/ 315341 w 4635500"/>
              <a:gd name="connsiteY226" fmla="*/ 4472407 h 6858000"/>
              <a:gd name="connsiteX227" fmla="*/ 482143 w 4635500"/>
              <a:gd name="connsiteY227" fmla="*/ 4472407 h 6858000"/>
              <a:gd name="connsiteX228" fmla="*/ 399466 w 4635500"/>
              <a:gd name="connsiteY228" fmla="*/ 4389730 h 6858000"/>
              <a:gd name="connsiteX229" fmla="*/ 729580 w 4635500"/>
              <a:gd name="connsiteY229" fmla="*/ 4389296 h 6858000"/>
              <a:gd name="connsiteX230" fmla="*/ 647497 w 4635500"/>
              <a:gd name="connsiteY230" fmla="*/ 4472407 h 6858000"/>
              <a:gd name="connsiteX231" fmla="*/ 811708 w 4635500"/>
              <a:gd name="connsiteY231" fmla="*/ 4472407 h 6858000"/>
              <a:gd name="connsiteX232" fmla="*/ 811708 w 4635500"/>
              <a:gd name="connsiteY232" fmla="*/ 4459148 h 6858000"/>
              <a:gd name="connsiteX233" fmla="*/ 729580 w 4635500"/>
              <a:gd name="connsiteY233" fmla="*/ 4389296 h 6858000"/>
              <a:gd name="connsiteX234" fmla="*/ 481838 w 4635500"/>
              <a:gd name="connsiteY234" fmla="*/ 4300728 h 6858000"/>
              <a:gd name="connsiteX235" fmla="*/ 564515 w 4635500"/>
              <a:gd name="connsiteY235" fmla="*/ 4383405 h 6858000"/>
              <a:gd name="connsiteX236" fmla="*/ 564820 w 4635500"/>
              <a:gd name="connsiteY236" fmla="*/ 4383405 h 6858000"/>
              <a:gd name="connsiteX237" fmla="*/ 647192 w 4635500"/>
              <a:gd name="connsiteY237" fmla="*/ 4300728 h 6858000"/>
              <a:gd name="connsiteX238" fmla="*/ 149911 w 4635500"/>
              <a:gd name="connsiteY238" fmla="*/ 4300500 h 6858000"/>
              <a:gd name="connsiteX239" fmla="*/ 232588 w 4635500"/>
              <a:gd name="connsiteY239" fmla="*/ 4383176 h 6858000"/>
              <a:gd name="connsiteX240" fmla="*/ 315265 w 4635500"/>
              <a:gd name="connsiteY240" fmla="*/ 4300500 h 6858000"/>
              <a:gd name="connsiteX241" fmla="*/ 398018 w 4635500"/>
              <a:gd name="connsiteY241" fmla="*/ 4216146 h 6858000"/>
              <a:gd name="connsiteX242" fmla="*/ 315341 w 4635500"/>
              <a:gd name="connsiteY242" fmla="*/ 4298823 h 6858000"/>
              <a:gd name="connsiteX243" fmla="*/ 480695 w 4635500"/>
              <a:gd name="connsiteY243" fmla="*/ 4298823 h 6858000"/>
              <a:gd name="connsiteX244" fmla="*/ 482143 w 4635500"/>
              <a:gd name="connsiteY244" fmla="*/ 4298823 h 6858000"/>
              <a:gd name="connsiteX245" fmla="*/ 399466 w 4635500"/>
              <a:gd name="connsiteY245" fmla="*/ 4216146 h 6858000"/>
              <a:gd name="connsiteX246" fmla="*/ 729580 w 4635500"/>
              <a:gd name="connsiteY246" fmla="*/ 4215712 h 6858000"/>
              <a:gd name="connsiteX247" fmla="*/ 647497 w 4635500"/>
              <a:gd name="connsiteY247" fmla="*/ 4298823 h 6858000"/>
              <a:gd name="connsiteX248" fmla="*/ 811708 w 4635500"/>
              <a:gd name="connsiteY248" fmla="*/ 4298823 h 6858000"/>
              <a:gd name="connsiteX249" fmla="*/ 811708 w 4635500"/>
              <a:gd name="connsiteY249" fmla="*/ 4285564 h 6858000"/>
              <a:gd name="connsiteX250" fmla="*/ 729580 w 4635500"/>
              <a:gd name="connsiteY250" fmla="*/ 4215712 h 6858000"/>
              <a:gd name="connsiteX251" fmla="*/ 481838 w 4635500"/>
              <a:gd name="connsiteY251" fmla="*/ 4127144 h 6858000"/>
              <a:gd name="connsiteX252" fmla="*/ 564515 w 4635500"/>
              <a:gd name="connsiteY252" fmla="*/ 4209821 h 6858000"/>
              <a:gd name="connsiteX253" fmla="*/ 564820 w 4635500"/>
              <a:gd name="connsiteY253" fmla="*/ 4209821 h 6858000"/>
              <a:gd name="connsiteX254" fmla="*/ 647192 w 4635500"/>
              <a:gd name="connsiteY254" fmla="*/ 4127144 h 6858000"/>
              <a:gd name="connsiteX255" fmla="*/ 149911 w 4635500"/>
              <a:gd name="connsiteY255" fmla="*/ 4126916 h 6858000"/>
              <a:gd name="connsiteX256" fmla="*/ 232588 w 4635500"/>
              <a:gd name="connsiteY256" fmla="*/ 4209593 h 6858000"/>
              <a:gd name="connsiteX257" fmla="*/ 232588 w 4635500"/>
              <a:gd name="connsiteY257" fmla="*/ 4209821 h 6858000"/>
              <a:gd name="connsiteX258" fmla="*/ 314960 w 4635500"/>
              <a:gd name="connsiteY258" fmla="*/ 4126916 h 6858000"/>
              <a:gd name="connsiteX259" fmla="*/ 398018 w 4635500"/>
              <a:gd name="connsiteY259" fmla="*/ 4042563 h 6858000"/>
              <a:gd name="connsiteX260" fmla="*/ 315341 w 4635500"/>
              <a:gd name="connsiteY260" fmla="*/ 4125239 h 6858000"/>
              <a:gd name="connsiteX261" fmla="*/ 480695 w 4635500"/>
              <a:gd name="connsiteY261" fmla="*/ 4125239 h 6858000"/>
              <a:gd name="connsiteX262" fmla="*/ 482143 w 4635500"/>
              <a:gd name="connsiteY262" fmla="*/ 4125239 h 6858000"/>
              <a:gd name="connsiteX263" fmla="*/ 399466 w 4635500"/>
              <a:gd name="connsiteY263" fmla="*/ 4042563 h 6858000"/>
              <a:gd name="connsiteX264" fmla="*/ 729580 w 4635500"/>
              <a:gd name="connsiteY264" fmla="*/ 4042128 h 6858000"/>
              <a:gd name="connsiteX265" fmla="*/ 647497 w 4635500"/>
              <a:gd name="connsiteY265" fmla="*/ 4125239 h 6858000"/>
              <a:gd name="connsiteX266" fmla="*/ 811708 w 4635500"/>
              <a:gd name="connsiteY266" fmla="*/ 4125239 h 6858000"/>
              <a:gd name="connsiteX267" fmla="*/ 811708 w 4635500"/>
              <a:gd name="connsiteY267" fmla="*/ 4111981 h 6858000"/>
              <a:gd name="connsiteX268" fmla="*/ 729580 w 4635500"/>
              <a:gd name="connsiteY268" fmla="*/ 4042128 h 6858000"/>
              <a:gd name="connsiteX269" fmla="*/ 481838 w 4635500"/>
              <a:gd name="connsiteY269" fmla="*/ 3953561 h 6858000"/>
              <a:gd name="connsiteX270" fmla="*/ 564515 w 4635500"/>
              <a:gd name="connsiteY270" fmla="*/ 4036238 h 6858000"/>
              <a:gd name="connsiteX271" fmla="*/ 564820 w 4635500"/>
              <a:gd name="connsiteY271" fmla="*/ 4036238 h 6858000"/>
              <a:gd name="connsiteX272" fmla="*/ 647192 w 4635500"/>
              <a:gd name="connsiteY272" fmla="*/ 3953561 h 6858000"/>
              <a:gd name="connsiteX273" fmla="*/ 149606 w 4635500"/>
              <a:gd name="connsiteY273" fmla="*/ 3953561 h 6858000"/>
              <a:gd name="connsiteX274" fmla="*/ 232283 w 4635500"/>
              <a:gd name="connsiteY274" fmla="*/ 4036238 h 6858000"/>
              <a:gd name="connsiteX275" fmla="*/ 314960 w 4635500"/>
              <a:gd name="connsiteY275" fmla="*/ 3953561 h 6858000"/>
              <a:gd name="connsiteX276" fmla="*/ 398018 w 4635500"/>
              <a:gd name="connsiteY276" fmla="*/ 3868979 h 6858000"/>
              <a:gd name="connsiteX277" fmla="*/ 315341 w 4635500"/>
              <a:gd name="connsiteY277" fmla="*/ 3951656 h 6858000"/>
              <a:gd name="connsiteX278" fmla="*/ 480695 w 4635500"/>
              <a:gd name="connsiteY278" fmla="*/ 3951656 h 6858000"/>
              <a:gd name="connsiteX279" fmla="*/ 482143 w 4635500"/>
              <a:gd name="connsiteY279" fmla="*/ 3951656 h 6858000"/>
              <a:gd name="connsiteX280" fmla="*/ 399466 w 4635500"/>
              <a:gd name="connsiteY280" fmla="*/ 3868979 h 6858000"/>
              <a:gd name="connsiteX281" fmla="*/ 729580 w 4635500"/>
              <a:gd name="connsiteY281" fmla="*/ 3868545 h 6858000"/>
              <a:gd name="connsiteX282" fmla="*/ 647497 w 4635500"/>
              <a:gd name="connsiteY282" fmla="*/ 3951656 h 6858000"/>
              <a:gd name="connsiteX283" fmla="*/ 811708 w 4635500"/>
              <a:gd name="connsiteY283" fmla="*/ 3951656 h 6858000"/>
              <a:gd name="connsiteX284" fmla="*/ 811708 w 4635500"/>
              <a:gd name="connsiteY284" fmla="*/ 3938397 h 6858000"/>
              <a:gd name="connsiteX285" fmla="*/ 729580 w 4635500"/>
              <a:gd name="connsiteY285" fmla="*/ 3868545 h 6858000"/>
              <a:gd name="connsiteX286" fmla="*/ 481838 w 4635500"/>
              <a:gd name="connsiteY286" fmla="*/ 3779977 h 6858000"/>
              <a:gd name="connsiteX287" fmla="*/ 564515 w 4635500"/>
              <a:gd name="connsiteY287" fmla="*/ 3862654 h 6858000"/>
              <a:gd name="connsiteX288" fmla="*/ 564820 w 4635500"/>
              <a:gd name="connsiteY288" fmla="*/ 3862654 h 6858000"/>
              <a:gd name="connsiteX289" fmla="*/ 647192 w 4635500"/>
              <a:gd name="connsiteY289" fmla="*/ 3779977 h 6858000"/>
              <a:gd name="connsiteX290" fmla="*/ 149606 w 4635500"/>
              <a:gd name="connsiteY290" fmla="*/ 3779977 h 6858000"/>
              <a:gd name="connsiteX291" fmla="*/ 232283 w 4635500"/>
              <a:gd name="connsiteY291" fmla="*/ 3862654 h 6858000"/>
              <a:gd name="connsiteX292" fmla="*/ 314960 w 4635500"/>
              <a:gd name="connsiteY292" fmla="*/ 3779977 h 6858000"/>
              <a:gd name="connsiteX293" fmla="*/ 398018 w 4635500"/>
              <a:gd name="connsiteY293" fmla="*/ 3696310 h 6858000"/>
              <a:gd name="connsiteX294" fmla="*/ 315341 w 4635500"/>
              <a:gd name="connsiteY294" fmla="*/ 3778987 h 6858000"/>
              <a:gd name="connsiteX295" fmla="*/ 482143 w 4635500"/>
              <a:gd name="connsiteY295" fmla="*/ 3778987 h 6858000"/>
              <a:gd name="connsiteX296" fmla="*/ 399466 w 4635500"/>
              <a:gd name="connsiteY296" fmla="*/ 3696310 h 6858000"/>
              <a:gd name="connsiteX297" fmla="*/ 729580 w 4635500"/>
              <a:gd name="connsiteY297" fmla="*/ 3695875 h 6858000"/>
              <a:gd name="connsiteX298" fmla="*/ 647497 w 4635500"/>
              <a:gd name="connsiteY298" fmla="*/ 3778987 h 6858000"/>
              <a:gd name="connsiteX299" fmla="*/ 811708 w 4635500"/>
              <a:gd name="connsiteY299" fmla="*/ 3778987 h 6858000"/>
              <a:gd name="connsiteX300" fmla="*/ 811708 w 4635500"/>
              <a:gd name="connsiteY300" fmla="*/ 3765728 h 6858000"/>
              <a:gd name="connsiteX301" fmla="*/ 729580 w 4635500"/>
              <a:gd name="connsiteY301" fmla="*/ 3695875 h 6858000"/>
              <a:gd name="connsiteX302" fmla="*/ 481838 w 4635500"/>
              <a:gd name="connsiteY302" fmla="*/ 3607308 h 6858000"/>
              <a:gd name="connsiteX303" fmla="*/ 564515 w 4635500"/>
              <a:gd name="connsiteY303" fmla="*/ 3689985 h 6858000"/>
              <a:gd name="connsiteX304" fmla="*/ 564820 w 4635500"/>
              <a:gd name="connsiteY304" fmla="*/ 3689985 h 6858000"/>
              <a:gd name="connsiteX305" fmla="*/ 647192 w 4635500"/>
              <a:gd name="connsiteY305" fmla="*/ 3607308 h 6858000"/>
              <a:gd name="connsiteX306" fmla="*/ 149911 w 4635500"/>
              <a:gd name="connsiteY306" fmla="*/ 3607079 h 6858000"/>
              <a:gd name="connsiteX307" fmla="*/ 232588 w 4635500"/>
              <a:gd name="connsiteY307" fmla="*/ 3689757 h 6858000"/>
              <a:gd name="connsiteX308" fmla="*/ 315265 w 4635500"/>
              <a:gd name="connsiteY308" fmla="*/ 3607079 h 6858000"/>
              <a:gd name="connsiteX309" fmla="*/ 398018 w 4635500"/>
              <a:gd name="connsiteY309" fmla="*/ 3522726 h 6858000"/>
              <a:gd name="connsiteX310" fmla="*/ 315341 w 4635500"/>
              <a:gd name="connsiteY310" fmla="*/ 3605403 h 6858000"/>
              <a:gd name="connsiteX311" fmla="*/ 480695 w 4635500"/>
              <a:gd name="connsiteY311" fmla="*/ 3605403 h 6858000"/>
              <a:gd name="connsiteX312" fmla="*/ 482143 w 4635500"/>
              <a:gd name="connsiteY312" fmla="*/ 3605403 h 6858000"/>
              <a:gd name="connsiteX313" fmla="*/ 399466 w 4635500"/>
              <a:gd name="connsiteY313" fmla="*/ 3522726 h 6858000"/>
              <a:gd name="connsiteX314" fmla="*/ 729580 w 4635500"/>
              <a:gd name="connsiteY314" fmla="*/ 3522292 h 6858000"/>
              <a:gd name="connsiteX315" fmla="*/ 647497 w 4635500"/>
              <a:gd name="connsiteY315" fmla="*/ 3605403 h 6858000"/>
              <a:gd name="connsiteX316" fmla="*/ 811708 w 4635500"/>
              <a:gd name="connsiteY316" fmla="*/ 3605403 h 6858000"/>
              <a:gd name="connsiteX317" fmla="*/ 811708 w 4635500"/>
              <a:gd name="connsiteY317" fmla="*/ 3592144 h 6858000"/>
              <a:gd name="connsiteX318" fmla="*/ 729580 w 4635500"/>
              <a:gd name="connsiteY318" fmla="*/ 3522292 h 6858000"/>
              <a:gd name="connsiteX319" fmla="*/ 481838 w 4635500"/>
              <a:gd name="connsiteY319" fmla="*/ 3433724 h 6858000"/>
              <a:gd name="connsiteX320" fmla="*/ 564515 w 4635500"/>
              <a:gd name="connsiteY320" fmla="*/ 3516402 h 6858000"/>
              <a:gd name="connsiteX321" fmla="*/ 564820 w 4635500"/>
              <a:gd name="connsiteY321" fmla="*/ 3516402 h 6858000"/>
              <a:gd name="connsiteX322" fmla="*/ 647192 w 4635500"/>
              <a:gd name="connsiteY322" fmla="*/ 3433724 h 6858000"/>
              <a:gd name="connsiteX323" fmla="*/ 149911 w 4635500"/>
              <a:gd name="connsiteY323" fmla="*/ 3433496 h 6858000"/>
              <a:gd name="connsiteX324" fmla="*/ 232588 w 4635500"/>
              <a:gd name="connsiteY324" fmla="*/ 3516173 h 6858000"/>
              <a:gd name="connsiteX325" fmla="*/ 232588 w 4635500"/>
              <a:gd name="connsiteY325" fmla="*/ 3516402 h 6858000"/>
              <a:gd name="connsiteX326" fmla="*/ 314960 w 4635500"/>
              <a:gd name="connsiteY326" fmla="*/ 3433496 h 6858000"/>
              <a:gd name="connsiteX327" fmla="*/ 398018 w 4635500"/>
              <a:gd name="connsiteY327" fmla="*/ 3349142 h 6858000"/>
              <a:gd name="connsiteX328" fmla="*/ 315341 w 4635500"/>
              <a:gd name="connsiteY328" fmla="*/ 3431819 h 6858000"/>
              <a:gd name="connsiteX329" fmla="*/ 480695 w 4635500"/>
              <a:gd name="connsiteY329" fmla="*/ 3431819 h 6858000"/>
              <a:gd name="connsiteX330" fmla="*/ 482143 w 4635500"/>
              <a:gd name="connsiteY330" fmla="*/ 3431819 h 6858000"/>
              <a:gd name="connsiteX331" fmla="*/ 399466 w 4635500"/>
              <a:gd name="connsiteY331" fmla="*/ 3349142 h 6858000"/>
              <a:gd name="connsiteX332" fmla="*/ 729580 w 4635500"/>
              <a:gd name="connsiteY332" fmla="*/ 3348708 h 6858000"/>
              <a:gd name="connsiteX333" fmla="*/ 647497 w 4635500"/>
              <a:gd name="connsiteY333" fmla="*/ 3431819 h 6858000"/>
              <a:gd name="connsiteX334" fmla="*/ 811708 w 4635500"/>
              <a:gd name="connsiteY334" fmla="*/ 3431819 h 6858000"/>
              <a:gd name="connsiteX335" fmla="*/ 811708 w 4635500"/>
              <a:gd name="connsiteY335" fmla="*/ 3418561 h 6858000"/>
              <a:gd name="connsiteX336" fmla="*/ 729580 w 4635500"/>
              <a:gd name="connsiteY336" fmla="*/ 3348708 h 6858000"/>
              <a:gd name="connsiteX337" fmla="*/ 481838 w 4635500"/>
              <a:gd name="connsiteY337" fmla="*/ 3260141 h 6858000"/>
              <a:gd name="connsiteX338" fmla="*/ 564515 w 4635500"/>
              <a:gd name="connsiteY338" fmla="*/ 3342818 h 6858000"/>
              <a:gd name="connsiteX339" fmla="*/ 564820 w 4635500"/>
              <a:gd name="connsiteY339" fmla="*/ 3342818 h 6858000"/>
              <a:gd name="connsiteX340" fmla="*/ 647192 w 4635500"/>
              <a:gd name="connsiteY340" fmla="*/ 3260141 h 6858000"/>
              <a:gd name="connsiteX341" fmla="*/ 149606 w 4635500"/>
              <a:gd name="connsiteY341" fmla="*/ 3260141 h 6858000"/>
              <a:gd name="connsiteX342" fmla="*/ 232283 w 4635500"/>
              <a:gd name="connsiteY342" fmla="*/ 3342818 h 6858000"/>
              <a:gd name="connsiteX343" fmla="*/ 314960 w 4635500"/>
              <a:gd name="connsiteY343" fmla="*/ 3260141 h 6858000"/>
              <a:gd name="connsiteX344" fmla="*/ 398018 w 4635500"/>
              <a:gd name="connsiteY344" fmla="*/ 3175559 h 6858000"/>
              <a:gd name="connsiteX345" fmla="*/ 315341 w 4635500"/>
              <a:gd name="connsiteY345" fmla="*/ 3258236 h 6858000"/>
              <a:gd name="connsiteX346" fmla="*/ 480695 w 4635500"/>
              <a:gd name="connsiteY346" fmla="*/ 3258236 h 6858000"/>
              <a:gd name="connsiteX347" fmla="*/ 482143 w 4635500"/>
              <a:gd name="connsiteY347" fmla="*/ 3258236 h 6858000"/>
              <a:gd name="connsiteX348" fmla="*/ 399466 w 4635500"/>
              <a:gd name="connsiteY348" fmla="*/ 3175559 h 6858000"/>
              <a:gd name="connsiteX349" fmla="*/ 729580 w 4635500"/>
              <a:gd name="connsiteY349" fmla="*/ 3175125 h 6858000"/>
              <a:gd name="connsiteX350" fmla="*/ 647497 w 4635500"/>
              <a:gd name="connsiteY350" fmla="*/ 3258236 h 6858000"/>
              <a:gd name="connsiteX351" fmla="*/ 811708 w 4635500"/>
              <a:gd name="connsiteY351" fmla="*/ 3258236 h 6858000"/>
              <a:gd name="connsiteX352" fmla="*/ 811708 w 4635500"/>
              <a:gd name="connsiteY352" fmla="*/ 3244977 h 6858000"/>
              <a:gd name="connsiteX353" fmla="*/ 729580 w 4635500"/>
              <a:gd name="connsiteY353" fmla="*/ 3175125 h 6858000"/>
              <a:gd name="connsiteX354" fmla="*/ 481838 w 4635500"/>
              <a:gd name="connsiteY354" fmla="*/ 3086557 h 6858000"/>
              <a:gd name="connsiteX355" fmla="*/ 564515 w 4635500"/>
              <a:gd name="connsiteY355" fmla="*/ 3169234 h 6858000"/>
              <a:gd name="connsiteX356" fmla="*/ 564820 w 4635500"/>
              <a:gd name="connsiteY356" fmla="*/ 3169234 h 6858000"/>
              <a:gd name="connsiteX357" fmla="*/ 647192 w 4635500"/>
              <a:gd name="connsiteY357" fmla="*/ 3086557 h 6858000"/>
              <a:gd name="connsiteX358" fmla="*/ 149606 w 4635500"/>
              <a:gd name="connsiteY358" fmla="*/ 3086557 h 6858000"/>
              <a:gd name="connsiteX359" fmla="*/ 232283 w 4635500"/>
              <a:gd name="connsiteY359" fmla="*/ 3169234 h 6858000"/>
              <a:gd name="connsiteX360" fmla="*/ 314960 w 4635500"/>
              <a:gd name="connsiteY360" fmla="*/ 3086557 h 6858000"/>
              <a:gd name="connsiteX361" fmla="*/ 398018 w 4635500"/>
              <a:gd name="connsiteY361" fmla="*/ 3002890 h 6858000"/>
              <a:gd name="connsiteX362" fmla="*/ 315341 w 4635500"/>
              <a:gd name="connsiteY362" fmla="*/ 3085567 h 6858000"/>
              <a:gd name="connsiteX363" fmla="*/ 482143 w 4635500"/>
              <a:gd name="connsiteY363" fmla="*/ 3085567 h 6858000"/>
              <a:gd name="connsiteX364" fmla="*/ 399466 w 4635500"/>
              <a:gd name="connsiteY364" fmla="*/ 3002890 h 6858000"/>
              <a:gd name="connsiteX365" fmla="*/ 729580 w 4635500"/>
              <a:gd name="connsiteY365" fmla="*/ 3002455 h 6858000"/>
              <a:gd name="connsiteX366" fmla="*/ 647497 w 4635500"/>
              <a:gd name="connsiteY366" fmla="*/ 3085567 h 6858000"/>
              <a:gd name="connsiteX367" fmla="*/ 811708 w 4635500"/>
              <a:gd name="connsiteY367" fmla="*/ 3085567 h 6858000"/>
              <a:gd name="connsiteX368" fmla="*/ 811708 w 4635500"/>
              <a:gd name="connsiteY368" fmla="*/ 3072308 h 6858000"/>
              <a:gd name="connsiteX369" fmla="*/ 729580 w 4635500"/>
              <a:gd name="connsiteY369" fmla="*/ 3002455 h 6858000"/>
              <a:gd name="connsiteX370" fmla="*/ 481838 w 4635500"/>
              <a:gd name="connsiteY370" fmla="*/ 2913888 h 6858000"/>
              <a:gd name="connsiteX371" fmla="*/ 564515 w 4635500"/>
              <a:gd name="connsiteY371" fmla="*/ 2996565 h 6858000"/>
              <a:gd name="connsiteX372" fmla="*/ 564820 w 4635500"/>
              <a:gd name="connsiteY372" fmla="*/ 2996565 h 6858000"/>
              <a:gd name="connsiteX373" fmla="*/ 647192 w 4635500"/>
              <a:gd name="connsiteY373" fmla="*/ 2913888 h 6858000"/>
              <a:gd name="connsiteX374" fmla="*/ 149911 w 4635500"/>
              <a:gd name="connsiteY374" fmla="*/ 2913659 h 6858000"/>
              <a:gd name="connsiteX375" fmla="*/ 232588 w 4635500"/>
              <a:gd name="connsiteY375" fmla="*/ 2996337 h 6858000"/>
              <a:gd name="connsiteX376" fmla="*/ 315265 w 4635500"/>
              <a:gd name="connsiteY376" fmla="*/ 2913659 h 6858000"/>
              <a:gd name="connsiteX377" fmla="*/ 398018 w 4635500"/>
              <a:gd name="connsiteY377" fmla="*/ 2829306 h 6858000"/>
              <a:gd name="connsiteX378" fmla="*/ 315341 w 4635500"/>
              <a:gd name="connsiteY378" fmla="*/ 2911983 h 6858000"/>
              <a:gd name="connsiteX379" fmla="*/ 480695 w 4635500"/>
              <a:gd name="connsiteY379" fmla="*/ 2911983 h 6858000"/>
              <a:gd name="connsiteX380" fmla="*/ 482143 w 4635500"/>
              <a:gd name="connsiteY380" fmla="*/ 2911983 h 6858000"/>
              <a:gd name="connsiteX381" fmla="*/ 399466 w 4635500"/>
              <a:gd name="connsiteY381" fmla="*/ 2829306 h 6858000"/>
              <a:gd name="connsiteX382" fmla="*/ 729580 w 4635500"/>
              <a:gd name="connsiteY382" fmla="*/ 2828872 h 6858000"/>
              <a:gd name="connsiteX383" fmla="*/ 647497 w 4635500"/>
              <a:gd name="connsiteY383" fmla="*/ 2911983 h 6858000"/>
              <a:gd name="connsiteX384" fmla="*/ 811708 w 4635500"/>
              <a:gd name="connsiteY384" fmla="*/ 2911983 h 6858000"/>
              <a:gd name="connsiteX385" fmla="*/ 811708 w 4635500"/>
              <a:gd name="connsiteY385" fmla="*/ 2898724 h 6858000"/>
              <a:gd name="connsiteX386" fmla="*/ 729580 w 4635500"/>
              <a:gd name="connsiteY386" fmla="*/ 2828872 h 6858000"/>
              <a:gd name="connsiteX387" fmla="*/ 481838 w 4635500"/>
              <a:gd name="connsiteY387" fmla="*/ 2740304 h 6858000"/>
              <a:gd name="connsiteX388" fmla="*/ 564515 w 4635500"/>
              <a:gd name="connsiteY388" fmla="*/ 2822982 h 6858000"/>
              <a:gd name="connsiteX389" fmla="*/ 564820 w 4635500"/>
              <a:gd name="connsiteY389" fmla="*/ 2822982 h 6858000"/>
              <a:gd name="connsiteX390" fmla="*/ 647192 w 4635500"/>
              <a:gd name="connsiteY390" fmla="*/ 2740304 h 6858000"/>
              <a:gd name="connsiteX391" fmla="*/ 149911 w 4635500"/>
              <a:gd name="connsiteY391" fmla="*/ 2740076 h 6858000"/>
              <a:gd name="connsiteX392" fmla="*/ 232588 w 4635500"/>
              <a:gd name="connsiteY392" fmla="*/ 2822753 h 6858000"/>
              <a:gd name="connsiteX393" fmla="*/ 232588 w 4635500"/>
              <a:gd name="connsiteY393" fmla="*/ 2822982 h 6858000"/>
              <a:gd name="connsiteX394" fmla="*/ 314960 w 4635500"/>
              <a:gd name="connsiteY394" fmla="*/ 2740076 h 6858000"/>
              <a:gd name="connsiteX395" fmla="*/ 398018 w 4635500"/>
              <a:gd name="connsiteY395" fmla="*/ 2655722 h 6858000"/>
              <a:gd name="connsiteX396" fmla="*/ 315341 w 4635500"/>
              <a:gd name="connsiteY396" fmla="*/ 2738399 h 6858000"/>
              <a:gd name="connsiteX397" fmla="*/ 480695 w 4635500"/>
              <a:gd name="connsiteY397" fmla="*/ 2738399 h 6858000"/>
              <a:gd name="connsiteX398" fmla="*/ 482143 w 4635500"/>
              <a:gd name="connsiteY398" fmla="*/ 2738399 h 6858000"/>
              <a:gd name="connsiteX399" fmla="*/ 399466 w 4635500"/>
              <a:gd name="connsiteY399" fmla="*/ 2655722 h 6858000"/>
              <a:gd name="connsiteX400" fmla="*/ 729580 w 4635500"/>
              <a:gd name="connsiteY400" fmla="*/ 2655288 h 6858000"/>
              <a:gd name="connsiteX401" fmla="*/ 647497 w 4635500"/>
              <a:gd name="connsiteY401" fmla="*/ 2738399 h 6858000"/>
              <a:gd name="connsiteX402" fmla="*/ 811708 w 4635500"/>
              <a:gd name="connsiteY402" fmla="*/ 2738399 h 6858000"/>
              <a:gd name="connsiteX403" fmla="*/ 811708 w 4635500"/>
              <a:gd name="connsiteY403" fmla="*/ 2725141 h 6858000"/>
              <a:gd name="connsiteX404" fmla="*/ 729580 w 4635500"/>
              <a:gd name="connsiteY404" fmla="*/ 2655288 h 6858000"/>
              <a:gd name="connsiteX405" fmla="*/ 481838 w 4635500"/>
              <a:gd name="connsiteY405" fmla="*/ 2566721 h 6858000"/>
              <a:gd name="connsiteX406" fmla="*/ 564515 w 4635500"/>
              <a:gd name="connsiteY406" fmla="*/ 2649398 h 6858000"/>
              <a:gd name="connsiteX407" fmla="*/ 564820 w 4635500"/>
              <a:gd name="connsiteY407" fmla="*/ 2649398 h 6858000"/>
              <a:gd name="connsiteX408" fmla="*/ 647192 w 4635500"/>
              <a:gd name="connsiteY408" fmla="*/ 2566721 h 6858000"/>
              <a:gd name="connsiteX409" fmla="*/ 149606 w 4635500"/>
              <a:gd name="connsiteY409" fmla="*/ 2566721 h 6858000"/>
              <a:gd name="connsiteX410" fmla="*/ 232283 w 4635500"/>
              <a:gd name="connsiteY410" fmla="*/ 2649398 h 6858000"/>
              <a:gd name="connsiteX411" fmla="*/ 314960 w 4635500"/>
              <a:gd name="connsiteY411" fmla="*/ 2566721 h 6858000"/>
              <a:gd name="connsiteX412" fmla="*/ 398018 w 4635500"/>
              <a:gd name="connsiteY412" fmla="*/ 2482139 h 6858000"/>
              <a:gd name="connsiteX413" fmla="*/ 315341 w 4635500"/>
              <a:gd name="connsiteY413" fmla="*/ 2564816 h 6858000"/>
              <a:gd name="connsiteX414" fmla="*/ 480695 w 4635500"/>
              <a:gd name="connsiteY414" fmla="*/ 2564816 h 6858000"/>
              <a:gd name="connsiteX415" fmla="*/ 482143 w 4635500"/>
              <a:gd name="connsiteY415" fmla="*/ 2564816 h 6858000"/>
              <a:gd name="connsiteX416" fmla="*/ 399466 w 4635500"/>
              <a:gd name="connsiteY416" fmla="*/ 2482139 h 6858000"/>
              <a:gd name="connsiteX417" fmla="*/ 729580 w 4635500"/>
              <a:gd name="connsiteY417" fmla="*/ 2481705 h 6858000"/>
              <a:gd name="connsiteX418" fmla="*/ 647497 w 4635500"/>
              <a:gd name="connsiteY418" fmla="*/ 2564816 h 6858000"/>
              <a:gd name="connsiteX419" fmla="*/ 811708 w 4635500"/>
              <a:gd name="connsiteY419" fmla="*/ 2564816 h 6858000"/>
              <a:gd name="connsiteX420" fmla="*/ 811708 w 4635500"/>
              <a:gd name="connsiteY420" fmla="*/ 2551557 h 6858000"/>
              <a:gd name="connsiteX421" fmla="*/ 729580 w 4635500"/>
              <a:gd name="connsiteY421" fmla="*/ 2481705 h 6858000"/>
              <a:gd name="connsiteX422" fmla="*/ 481838 w 4635500"/>
              <a:gd name="connsiteY422" fmla="*/ 2393137 h 6858000"/>
              <a:gd name="connsiteX423" fmla="*/ 564515 w 4635500"/>
              <a:gd name="connsiteY423" fmla="*/ 2475814 h 6858000"/>
              <a:gd name="connsiteX424" fmla="*/ 564820 w 4635500"/>
              <a:gd name="connsiteY424" fmla="*/ 2475814 h 6858000"/>
              <a:gd name="connsiteX425" fmla="*/ 647192 w 4635500"/>
              <a:gd name="connsiteY425" fmla="*/ 2393137 h 6858000"/>
              <a:gd name="connsiteX426" fmla="*/ 149606 w 4635500"/>
              <a:gd name="connsiteY426" fmla="*/ 2393137 h 6858000"/>
              <a:gd name="connsiteX427" fmla="*/ 232283 w 4635500"/>
              <a:gd name="connsiteY427" fmla="*/ 2475814 h 6858000"/>
              <a:gd name="connsiteX428" fmla="*/ 314960 w 4635500"/>
              <a:gd name="connsiteY428" fmla="*/ 2393137 h 6858000"/>
              <a:gd name="connsiteX429" fmla="*/ 398018 w 4635500"/>
              <a:gd name="connsiteY429" fmla="*/ 2309470 h 6858000"/>
              <a:gd name="connsiteX430" fmla="*/ 315341 w 4635500"/>
              <a:gd name="connsiteY430" fmla="*/ 2392147 h 6858000"/>
              <a:gd name="connsiteX431" fmla="*/ 482143 w 4635500"/>
              <a:gd name="connsiteY431" fmla="*/ 2392147 h 6858000"/>
              <a:gd name="connsiteX432" fmla="*/ 399466 w 4635500"/>
              <a:gd name="connsiteY432" fmla="*/ 2309470 h 6858000"/>
              <a:gd name="connsiteX433" fmla="*/ 729580 w 4635500"/>
              <a:gd name="connsiteY433" fmla="*/ 2309035 h 6858000"/>
              <a:gd name="connsiteX434" fmla="*/ 647497 w 4635500"/>
              <a:gd name="connsiteY434" fmla="*/ 2392147 h 6858000"/>
              <a:gd name="connsiteX435" fmla="*/ 811708 w 4635500"/>
              <a:gd name="connsiteY435" fmla="*/ 2392147 h 6858000"/>
              <a:gd name="connsiteX436" fmla="*/ 811708 w 4635500"/>
              <a:gd name="connsiteY436" fmla="*/ 2378888 h 6858000"/>
              <a:gd name="connsiteX437" fmla="*/ 729580 w 4635500"/>
              <a:gd name="connsiteY437" fmla="*/ 2309035 h 6858000"/>
              <a:gd name="connsiteX438" fmla="*/ 481838 w 4635500"/>
              <a:gd name="connsiteY438" fmla="*/ 2220468 h 6858000"/>
              <a:gd name="connsiteX439" fmla="*/ 564515 w 4635500"/>
              <a:gd name="connsiteY439" fmla="*/ 2303145 h 6858000"/>
              <a:gd name="connsiteX440" fmla="*/ 564820 w 4635500"/>
              <a:gd name="connsiteY440" fmla="*/ 2303145 h 6858000"/>
              <a:gd name="connsiteX441" fmla="*/ 647192 w 4635500"/>
              <a:gd name="connsiteY441" fmla="*/ 2220468 h 6858000"/>
              <a:gd name="connsiteX442" fmla="*/ 149911 w 4635500"/>
              <a:gd name="connsiteY442" fmla="*/ 2220239 h 6858000"/>
              <a:gd name="connsiteX443" fmla="*/ 232588 w 4635500"/>
              <a:gd name="connsiteY443" fmla="*/ 2302917 h 6858000"/>
              <a:gd name="connsiteX444" fmla="*/ 315265 w 4635500"/>
              <a:gd name="connsiteY444" fmla="*/ 2220239 h 6858000"/>
              <a:gd name="connsiteX445" fmla="*/ 398018 w 4635500"/>
              <a:gd name="connsiteY445" fmla="*/ 2135886 h 6858000"/>
              <a:gd name="connsiteX446" fmla="*/ 315341 w 4635500"/>
              <a:gd name="connsiteY446" fmla="*/ 2218563 h 6858000"/>
              <a:gd name="connsiteX447" fmla="*/ 480695 w 4635500"/>
              <a:gd name="connsiteY447" fmla="*/ 2218563 h 6858000"/>
              <a:gd name="connsiteX448" fmla="*/ 482143 w 4635500"/>
              <a:gd name="connsiteY448" fmla="*/ 2218563 h 6858000"/>
              <a:gd name="connsiteX449" fmla="*/ 399466 w 4635500"/>
              <a:gd name="connsiteY449" fmla="*/ 2135886 h 6858000"/>
              <a:gd name="connsiteX450" fmla="*/ 729580 w 4635500"/>
              <a:gd name="connsiteY450" fmla="*/ 2135452 h 6858000"/>
              <a:gd name="connsiteX451" fmla="*/ 647497 w 4635500"/>
              <a:gd name="connsiteY451" fmla="*/ 2218563 h 6858000"/>
              <a:gd name="connsiteX452" fmla="*/ 811708 w 4635500"/>
              <a:gd name="connsiteY452" fmla="*/ 2218563 h 6858000"/>
              <a:gd name="connsiteX453" fmla="*/ 811708 w 4635500"/>
              <a:gd name="connsiteY453" fmla="*/ 2205304 h 6858000"/>
              <a:gd name="connsiteX454" fmla="*/ 729580 w 4635500"/>
              <a:gd name="connsiteY454" fmla="*/ 2135452 h 6858000"/>
              <a:gd name="connsiteX455" fmla="*/ 481838 w 4635500"/>
              <a:gd name="connsiteY455" fmla="*/ 2046884 h 6858000"/>
              <a:gd name="connsiteX456" fmla="*/ 564515 w 4635500"/>
              <a:gd name="connsiteY456" fmla="*/ 2129562 h 6858000"/>
              <a:gd name="connsiteX457" fmla="*/ 564820 w 4635500"/>
              <a:gd name="connsiteY457" fmla="*/ 2129562 h 6858000"/>
              <a:gd name="connsiteX458" fmla="*/ 647192 w 4635500"/>
              <a:gd name="connsiteY458" fmla="*/ 2046884 h 6858000"/>
              <a:gd name="connsiteX459" fmla="*/ 149911 w 4635500"/>
              <a:gd name="connsiteY459" fmla="*/ 2046656 h 6858000"/>
              <a:gd name="connsiteX460" fmla="*/ 232588 w 4635500"/>
              <a:gd name="connsiteY460" fmla="*/ 2129333 h 6858000"/>
              <a:gd name="connsiteX461" fmla="*/ 232588 w 4635500"/>
              <a:gd name="connsiteY461" fmla="*/ 2129562 h 6858000"/>
              <a:gd name="connsiteX462" fmla="*/ 314960 w 4635500"/>
              <a:gd name="connsiteY462" fmla="*/ 2046656 h 6858000"/>
              <a:gd name="connsiteX463" fmla="*/ 398018 w 4635500"/>
              <a:gd name="connsiteY463" fmla="*/ 1962302 h 6858000"/>
              <a:gd name="connsiteX464" fmla="*/ 315341 w 4635500"/>
              <a:gd name="connsiteY464" fmla="*/ 2044979 h 6858000"/>
              <a:gd name="connsiteX465" fmla="*/ 480695 w 4635500"/>
              <a:gd name="connsiteY465" fmla="*/ 2044979 h 6858000"/>
              <a:gd name="connsiteX466" fmla="*/ 482143 w 4635500"/>
              <a:gd name="connsiteY466" fmla="*/ 2044979 h 6858000"/>
              <a:gd name="connsiteX467" fmla="*/ 399466 w 4635500"/>
              <a:gd name="connsiteY467" fmla="*/ 1962302 h 6858000"/>
              <a:gd name="connsiteX468" fmla="*/ 729580 w 4635500"/>
              <a:gd name="connsiteY468" fmla="*/ 1961868 h 6858000"/>
              <a:gd name="connsiteX469" fmla="*/ 647497 w 4635500"/>
              <a:gd name="connsiteY469" fmla="*/ 2044979 h 6858000"/>
              <a:gd name="connsiteX470" fmla="*/ 811708 w 4635500"/>
              <a:gd name="connsiteY470" fmla="*/ 2044979 h 6858000"/>
              <a:gd name="connsiteX471" fmla="*/ 811708 w 4635500"/>
              <a:gd name="connsiteY471" fmla="*/ 2031721 h 6858000"/>
              <a:gd name="connsiteX472" fmla="*/ 729580 w 4635500"/>
              <a:gd name="connsiteY472" fmla="*/ 1961868 h 6858000"/>
              <a:gd name="connsiteX473" fmla="*/ 481838 w 4635500"/>
              <a:gd name="connsiteY473" fmla="*/ 1873301 h 6858000"/>
              <a:gd name="connsiteX474" fmla="*/ 564515 w 4635500"/>
              <a:gd name="connsiteY474" fmla="*/ 1955978 h 6858000"/>
              <a:gd name="connsiteX475" fmla="*/ 564820 w 4635500"/>
              <a:gd name="connsiteY475" fmla="*/ 1955978 h 6858000"/>
              <a:gd name="connsiteX476" fmla="*/ 647192 w 4635500"/>
              <a:gd name="connsiteY476" fmla="*/ 1873301 h 6858000"/>
              <a:gd name="connsiteX477" fmla="*/ 149606 w 4635500"/>
              <a:gd name="connsiteY477" fmla="*/ 1873301 h 6858000"/>
              <a:gd name="connsiteX478" fmla="*/ 232283 w 4635500"/>
              <a:gd name="connsiteY478" fmla="*/ 1955978 h 6858000"/>
              <a:gd name="connsiteX479" fmla="*/ 314960 w 4635500"/>
              <a:gd name="connsiteY479" fmla="*/ 1873301 h 6858000"/>
              <a:gd name="connsiteX480" fmla="*/ 398018 w 4635500"/>
              <a:gd name="connsiteY480" fmla="*/ 1788719 h 6858000"/>
              <a:gd name="connsiteX481" fmla="*/ 315341 w 4635500"/>
              <a:gd name="connsiteY481" fmla="*/ 1871396 h 6858000"/>
              <a:gd name="connsiteX482" fmla="*/ 480695 w 4635500"/>
              <a:gd name="connsiteY482" fmla="*/ 1871396 h 6858000"/>
              <a:gd name="connsiteX483" fmla="*/ 482143 w 4635500"/>
              <a:gd name="connsiteY483" fmla="*/ 1871396 h 6858000"/>
              <a:gd name="connsiteX484" fmla="*/ 399466 w 4635500"/>
              <a:gd name="connsiteY484" fmla="*/ 1788719 h 6858000"/>
              <a:gd name="connsiteX485" fmla="*/ 729580 w 4635500"/>
              <a:gd name="connsiteY485" fmla="*/ 1788285 h 6858000"/>
              <a:gd name="connsiteX486" fmla="*/ 647497 w 4635500"/>
              <a:gd name="connsiteY486" fmla="*/ 1871396 h 6858000"/>
              <a:gd name="connsiteX487" fmla="*/ 811708 w 4635500"/>
              <a:gd name="connsiteY487" fmla="*/ 1871396 h 6858000"/>
              <a:gd name="connsiteX488" fmla="*/ 811708 w 4635500"/>
              <a:gd name="connsiteY488" fmla="*/ 1858137 h 6858000"/>
              <a:gd name="connsiteX489" fmla="*/ 729580 w 4635500"/>
              <a:gd name="connsiteY489" fmla="*/ 1788285 h 6858000"/>
              <a:gd name="connsiteX490" fmla="*/ 481838 w 4635500"/>
              <a:gd name="connsiteY490" fmla="*/ 1699717 h 6858000"/>
              <a:gd name="connsiteX491" fmla="*/ 564515 w 4635500"/>
              <a:gd name="connsiteY491" fmla="*/ 1782394 h 6858000"/>
              <a:gd name="connsiteX492" fmla="*/ 564820 w 4635500"/>
              <a:gd name="connsiteY492" fmla="*/ 1782394 h 6858000"/>
              <a:gd name="connsiteX493" fmla="*/ 647192 w 4635500"/>
              <a:gd name="connsiteY493" fmla="*/ 1699717 h 6858000"/>
              <a:gd name="connsiteX494" fmla="*/ 149606 w 4635500"/>
              <a:gd name="connsiteY494" fmla="*/ 1699717 h 6858000"/>
              <a:gd name="connsiteX495" fmla="*/ 232283 w 4635500"/>
              <a:gd name="connsiteY495" fmla="*/ 1782394 h 6858000"/>
              <a:gd name="connsiteX496" fmla="*/ 314960 w 4635500"/>
              <a:gd name="connsiteY496" fmla="*/ 1699717 h 6858000"/>
              <a:gd name="connsiteX497" fmla="*/ 398018 w 4635500"/>
              <a:gd name="connsiteY497" fmla="*/ 1616050 h 6858000"/>
              <a:gd name="connsiteX498" fmla="*/ 315341 w 4635500"/>
              <a:gd name="connsiteY498" fmla="*/ 1698727 h 6858000"/>
              <a:gd name="connsiteX499" fmla="*/ 482143 w 4635500"/>
              <a:gd name="connsiteY499" fmla="*/ 1698727 h 6858000"/>
              <a:gd name="connsiteX500" fmla="*/ 399466 w 4635500"/>
              <a:gd name="connsiteY500" fmla="*/ 1616050 h 6858000"/>
              <a:gd name="connsiteX501" fmla="*/ 729580 w 4635500"/>
              <a:gd name="connsiteY501" fmla="*/ 1615615 h 6858000"/>
              <a:gd name="connsiteX502" fmla="*/ 647497 w 4635500"/>
              <a:gd name="connsiteY502" fmla="*/ 1698727 h 6858000"/>
              <a:gd name="connsiteX503" fmla="*/ 811708 w 4635500"/>
              <a:gd name="connsiteY503" fmla="*/ 1698727 h 6858000"/>
              <a:gd name="connsiteX504" fmla="*/ 811708 w 4635500"/>
              <a:gd name="connsiteY504" fmla="*/ 1685468 h 6858000"/>
              <a:gd name="connsiteX505" fmla="*/ 729580 w 4635500"/>
              <a:gd name="connsiteY505" fmla="*/ 1615615 h 6858000"/>
              <a:gd name="connsiteX506" fmla="*/ 481838 w 4635500"/>
              <a:gd name="connsiteY506" fmla="*/ 1527048 h 6858000"/>
              <a:gd name="connsiteX507" fmla="*/ 564515 w 4635500"/>
              <a:gd name="connsiteY507" fmla="*/ 1609725 h 6858000"/>
              <a:gd name="connsiteX508" fmla="*/ 564820 w 4635500"/>
              <a:gd name="connsiteY508" fmla="*/ 1609725 h 6858000"/>
              <a:gd name="connsiteX509" fmla="*/ 647192 w 4635500"/>
              <a:gd name="connsiteY509" fmla="*/ 1527048 h 6858000"/>
              <a:gd name="connsiteX510" fmla="*/ 149911 w 4635500"/>
              <a:gd name="connsiteY510" fmla="*/ 1526819 h 6858000"/>
              <a:gd name="connsiteX511" fmla="*/ 232588 w 4635500"/>
              <a:gd name="connsiteY511" fmla="*/ 1609496 h 6858000"/>
              <a:gd name="connsiteX512" fmla="*/ 315265 w 4635500"/>
              <a:gd name="connsiteY512" fmla="*/ 1526819 h 6858000"/>
              <a:gd name="connsiteX513" fmla="*/ 398018 w 4635500"/>
              <a:gd name="connsiteY513" fmla="*/ 1442466 h 6858000"/>
              <a:gd name="connsiteX514" fmla="*/ 315341 w 4635500"/>
              <a:gd name="connsiteY514" fmla="*/ 1525143 h 6858000"/>
              <a:gd name="connsiteX515" fmla="*/ 480695 w 4635500"/>
              <a:gd name="connsiteY515" fmla="*/ 1525143 h 6858000"/>
              <a:gd name="connsiteX516" fmla="*/ 482143 w 4635500"/>
              <a:gd name="connsiteY516" fmla="*/ 1525143 h 6858000"/>
              <a:gd name="connsiteX517" fmla="*/ 399466 w 4635500"/>
              <a:gd name="connsiteY517" fmla="*/ 1442466 h 6858000"/>
              <a:gd name="connsiteX518" fmla="*/ 729580 w 4635500"/>
              <a:gd name="connsiteY518" fmla="*/ 1442032 h 6858000"/>
              <a:gd name="connsiteX519" fmla="*/ 647497 w 4635500"/>
              <a:gd name="connsiteY519" fmla="*/ 1525143 h 6858000"/>
              <a:gd name="connsiteX520" fmla="*/ 811708 w 4635500"/>
              <a:gd name="connsiteY520" fmla="*/ 1525143 h 6858000"/>
              <a:gd name="connsiteX521" fmla="*/ 811708 w 4635500"/>
              <a:gd name="connsiteY521" fmla="*/ 1511884 h 6858000"/>
              <a:gd name="connsiteX522" fmla="*/ 729580 w 4635500"/>
              <a:gd name="connsiteY522" fmla="*/ 1442032 h 6858000"/>
              <a:gd name="connsiteX523" fmla="*/ 481838 w 4635500"/>
              <a:gd name="connsiteY523" fmla="*/ 1353464 h 6858000"/>
              <a:gd name="connsiteX524" fmla="*/ 564515 w 4635500"/>
              <a:gd name="connsiteY524" fmla="*/ 1436141 h 6858000"/>
              <a:gd name="connsiteX525" fmla="*/ 564820 w 4635500"/>
              <a:gd name="connsiteY525" fmla="*/ 1436141 h 6858000"/>
              <a:gd name="connsiteX526" fmla="*/ 647192 w 4635500"/>
              <a:gd name="connsiteY526" fmla="*/ 1353464 h 6858000"/>
              <a:gd name="connsiteX527" fmla="*/ 149911 w 4635500"/>
              <a:gd name="connsiteY527" fmla="*/ 1353236 h 6858000"/>
              <a:gd name="connsiteX528" fmla="*/ 232588 w 4635500"/>
              <a:gd name="connsiteY528" fmla="*/ 1435913 h 6858000"/>
              <a:gd name="connsiteX529" fmla="*/ 232588 w 4635500"/>
              <a:gd name="connsiteY529" fmla="*/ 1436141 h 6858000"/>
              <a:gd name="connsiteX530" fmla="*/ 314960 w 4635500"/>
              <a:gd name="connsiteY530" fmla="*/ 1353236 h 6858000"/>
              <a:gd name="connsiteX531" fmla="*/ 398018 w 4635500"/>
              <a:gd name="connsiteY531" fmla="*/ 1268882 h 6858000"/>
              <a:gd name="connsiteX532" fmla="*/ 315341 w 4635500"/>
              <a:gd name="connsiteY532" fmla="*/ 1351559 h 6858000"/>
              <a:gd name="connsiteX533" fmla="*/ 480695 w 4635500"/>
              <a:gd name="connsiteY533" fmla="*/ 1351559 h 6858000"/>
              <a:gd name="connsiteX534" fmla="*/ 482143 w 4635500"/>
              <a:gd name="connsiteY534" fmla="*/ 1351559 h 6858000"/>
              <a:gd name="connsiteX535" fmla="*/ 399466 w 4635500"/>
              <a:gd name="connsiteY535" fmla="*/ 1268882 h 6858000"/>
              <a:gd name="connsiteX536" fmla="*/ 729580 w 4635500"/>
              <a:gd name="connsiteY536" fmla="*/ 1268448 h 6858000"/>
              <a:gd name="connsiteX537" fmla="*/ 647497 w 4635500"/>
              <a:gd name="connsiteY537" fmla="*/ 1351559 h 6858000"/>
              <a:gd name="connsiteX538" fmla="*/ 811708 w 4635500"/>
              <a:gd name="connsiteY538" fmla="*/ 1351559 h 6858000"/>
              <a:gd name="connsiteX539" fmla="*/ 811708 w 4635500"/>
              <a:gd name="connsiteY539" fmla="*/ 1338301 h 6858000"/>
              <a:gd name="connsiteX540" fmla="*/ 729580 w 4635500"/>
              <a:gd name="connsiteY540" fmla="*/ 1268448 h 6858000"/>
              <a:gd name="connsiteX541" fmla="*/ 481838 w 4635500"/>
              <a:gd name="connsiteY541" fmla="*/ 1179881 h 6858000"/>
              <a:gd name="connsiteX542" fmla="*/ 564515 w 4635500"/>
              <a:gd name="connsiteY542" fmla="*/ 1262558 h 6858000"/>
              <a:gd name="connsiteX543" fmla="*/ 564820 w 4635500"/>
              <a:gd name="connsiteY543" fmla="*/ 1262558 h 6858000"/>
              <a:gd name="connsiteX544" fmla="*/ 647192 w 4635500"/>
              <a:gd name="connsiteY544" fmla="*/ 1179881 h 6858000"/>
              <a:gd name="connsiteX545" fmla="*/ 149606 w 4635500"/>
              <a:gd name="connsiteY545" fmla="*/ 1179881 h 6858000"/>
              <a:gd name="connsiteX546" fmla="*/ 232283 w 4635500"/>
              <a:gd name="connsiteY546" fmla="*/ 1262558 h 6858000"/>
              <a:gd name="connsiteX547" fmla="*/ 314960 w 4635500"/>
              <a:gd name="connsiteY547" fmla="*/ 1179881 h 6858000"/>
              <a:gd name="connsiteX548" fmla="*/ 398018 w 4635500"/>
              <a:gd name="connsiteY548" fmla="*/ 1095299 h 6858000"/>
              <a:gd name="connsiteX549" fmla="*/ 315341 w 4635500"/>
              <a:gd name="connsiteY549" fmla="*/ 1177976 h 6858000"/>
              <a:gd name="connsiteX550" fmla="*/ 480695 w 4635500"/>
              <a:gd name="connsiteY550" fmla="*/ 1177976 h 6858000"/>
              <a:gd name="connsiteX551" fmla="*/ 482143 w 4635500"/>
              <a:gd name="connsiteY551" fmla="*/ 1177976 h 6858000"/>
              <a:gd name="connsiteX552" fmla="*/ 399466 w 4635500"/>
              <a:gd name="connsiteY552" fmla="*/ 1095299 h 6858000"/>
              <a:gd name="connsiteX553" fmla="*/ 729580 w 4635500"/>
              <a:gd name="connsiteY553" fmla="*/ 1094865 h 6858000"/>
              <a:gd name="connsiteX554" fmla="*/ 647497 w 4635500"/>
              <a:gd name="connsiteY554" fmla="*/ 1177976 h 6858000"/>
              <a:gd name="connsiteX555" fmla="*/ 811708 w 4635500"/>
              <a:gd name="connsiteY555" fmla="*/ 1177976 h 6858000"/>
              <a:gd name="connsiteX556" fmla="*/ 811708 w 4635500"/>
              <a:gd name="connsiteY556" fmla="*/ 1164717 h 6858000"/>
              <a:gd name="connsiteX557" fmla="*/ 729580 w 4635500"/>
              <a:gd name="connsiteY557" fmla="*/ 1094865 h 6858000"/>
              <a:gd name="connsiteX558" fmla="*/ 481838 w 4635500"/>
              <a:gd name="connsiteY558" fmla="*/ 1006297 h 6858000"/>
              <a:gd name="connsiteX559" fmla="*/ 564515 w 4635500"/>
              <a:gd name="connsiteY559" fmla="*/ 1088974 h 6858000"/>
              <a:gd name="connsiteX560" fmla="*/ 564820 w 4635500"/>
              <a:gd name="connsiteY560" fmla="*/ 1088974 h 6858000"/>
              <a:gd name="connsiteX561" fmla="*/ 647192 w 4635500"/>
              <a:gd name="connsiteY561" fmla="*/ 1006297 h 6858000"/>
              <a:gd name="connsiteX562" fmla="*/ 149606 w 4635500"/>
              <a:gd name="connsiteY562" fmla="*/ 1006297 h 6858000"/>
              <a:gd name="connsiteX563" fmla="*/ 232283 w 4635500"/>
              <a:gd name="connsiteY563" fmla="*/ 1088974 h 6858000"/>
              <a:gd name="connsiteX564" fmla="*/ 314960 w 4635500"/>
              <a:gd name="connsiteY564" fmla="*/ 1006297 h 6858000"/>
              <a:gd name="connsiteX565" fmla="*/ 398018 w 4635500"/>
              <a:gd name="connsiteY565" fmla="*/ 922630 h 6858000"/>
              <a:gd name="connsiteX566" fmla="*/ 315341 w 4635500"/>
              <a:gd name="connsiteY566" fmla="*/ 1005307 h 6858000"/>
              <a:gd name="connsiteX567" fmla="*/ 482143 w 4635500"/>
              <a:gd name="connsiteY567" fmla="*/ 1005307 h 6858000"/>
              <a:gd name="connsiteX568" fmla="*/ 399466 w 4635500"/>
              <a:gd name="connsiteY568" fmla="*/ 922630 h 6858000"/>
              <a:gd name="connsiteX569" fmla="*/ 729580 w 4635500"/>
              <a:gd name="connsiteY569" fmla="*/ 922195 h 6858000"/>
              <a:gd name="connsiteX570" fmla="*/ 647497 w 4635500"/>
              <a:gd name="connsiteY570" fmla="*/ 1005307 h 6858000"/>
              <a:gd name="connsiteX571" fmla="*/ 811708 w 4635500"/>
              <a:gd name="connsiteY571" fmla="*/ 1005307 h 6858000"/>
              <a:gd name="connsiteX572" fmla="*/ 811708 w 4635500"/>
              <a:gd name="connsiteY572" fmla="*/ 992048 h 6858000"/>
              <a:gd name="connsiteX573" fmla="*/ 729580 w 4635500"/>
              <a:gd name="connsiteY573" fmla="*/ 922195 h 6858000"/>
              <a:gd name="connsiteX574" fmla="*/ 481838 w 4635500"/>
              <a:gd name="connsiteY574" fmla="*/ 833628 h 6858000"/>
              <a:gd name="connsiteX575" fmla="*/ 564515 w 4635500"/>
              <a:gd name="connsiteY575" fmla="*/ 916305 h 6858000"/>
              <a:gd name="connsiteX576" fmla="*/ 564820 w 4635500"/>
              <a:gd name="connsiteY576" fmla="*/ 916305 h 6858000"/>
              <a:gd name="connsiteX577" fmla="*/ 647192 w 4635500"/>
              <a:gd name="connsiteY577" fmla="*/ 833628 h 6858000"/>
              <a:gd name="connsiteX578" fmla="*/ 149911 w 4635500"/>
              <a:gd name="connsiteY578" fmla="*/ 833399 h 6858000"/>
              <a:gd name="connsiteX579" fmla="*/ 232588 w 4635500"/>
              <a:gd name="connsiteY579" fmla="*/ 916076 h 6858000"/>
              <a:gd name="connsiteX580" fmla="*/ 315265 w 4635500"/>
              <a:gd name="connsiteY580" fmla="*/ 833399 h 6858000"/>
              <a:gd name="connsiteX581" fmla="*/ 398018 w 4635500"/>
              <a:gd name="connsiteY581" fmla="*/ 749046 h 6858000"/>
              <a:gd name="connsiteX582" fmla="*/ 315341 w 4635500"/>
              <a:gd name="connsiteY582" fmla="*/ 831723 h 6858000"/>
              <a:gd name="connsiteX583" fmla="*/ 480695 w 4635500"/>
              <a:gd name="connsiteY583" fmla="*/ 831723 h 6858000"/>
              <a:gd name="connsiteX584" fmla="*/ 482143 w 4635500"/>
              <a:gd name="connsiteY584" fmla="*/ 831723 h 6858000"/>
              <a:gd name="connsiteX585" fmla="*/ 399466 w 4635500"/>
              <a:gd name="connsiteY585" fmla="*/ 749046 h 6858000"/>
              <a:gd name="connsiteX586" fmla="*/ 729580 w 4635500"/>
              <a:gd name="connsiteY586" fmla="*/ 748609 h 6858000"/>
              <a:gd name="connsiteX587" fmla="*/ 647497 w 4635500"/>
              <a:gd name="connsiteY587" fmla="*/ 831723 h 6858000"/>
              <a:gd name="connsiteX588" fmla="*/ 811708 w 4635500"/>
              <a:gd name="connsiteY588" fmla="*/ 831723 h 6858000"/>
              <a:gd name="connsiteX589" fmla="*/ 811708 w 4635500"/>
              <a:gd name="connsiteY589" fmla="*/ 818464 h 6858000"/>
              <a:gd name="connsiteX590" fmla="*/ 729580 w 4635500"/>
              <a:gd name="connsiteY590" fmla="*/ 748609 h 6858000"/>
              <a:gd name="connsiteX591" fmla="*/ 481838 w 4635500"/>
              <a:gd name="connsiteY591" fmla="*/ 660044 h 6858000"/>
              <a:gd name="connsiteX592" fmla="*/ 564515 w 4635500"/>
              <a:gd name="connsiteY592" fmla="*/ 742721 h 6858000"/>
              <a:gd name="connsiteX593" fmla="*/ 564820 w 4635500"/>
              <a:gd name="connsiteY593" fmla="*/ 742721 h 6858000"/>
              <a:gd name="connsiteX594" fmla="*/ 647192 w 4635500"/>
              <a:gd name="connsiteY594" fmla="*/ 660044 h 6858000"/>
              <a:gd name="connsiteX595" fmla="*/ 149911 w 4635500"/>
              <a:gd name="connsiteY595" fmla="*/ 660044 h 6858000"/>
              <a:gd name="connsiteX596" fmla="*/ 232588 w 4635500"/>
              <a:gd name="connsiteY596" fmla="*/ 742721 h 6858000"/>
              <a:gd name="connsiteX597" fmla="*/ 314960 w 4635500"/>
              <a:gd name="connsiteY597" fmla="*/ 660044 h 6858000"/>
              <a:gd name="connsiteX598" fmla="*/ 398018 w 4635500"/>
              <a:gd name="connsiteY598" fmla="*/ 575462 h 6858000"/>
              <a:gd name="connsiteX599" fmla="*/ 315341 w 4635500"/>
              <a:gd name="connsiteY599" fmla="*/ 658139 h 6858000"/>
              <a:gd name="connsiteX600" fmla="*/ 480695 w 4635500"/>
              <a:gd name="connsiteY600" fmla="*/ 658139 h 6858000"/>
              <a:gd name="connsiteX601" fmla="*/ 482143 w 4635500"/>
              <a:gd name="connsiteY601" fmla="*/ 658139 h 6858000"/>
              <a:gd name="connsiteX602" fmla="*/ 399466 w 4635500"/>
              <a:gd name="connsiteY602" fmla="*/ 575462 h 6858000"/>
              <a:gd name="connsiteX603" fmla="*/ 729580 w 4635500"/>
              <a:gd name="connsiteY603" fmla="*/ 575025 h 6858000"/>
              <a:gd name="connsiteX604" fmla="*/ 647497 w 4635500"/>
              <a:gd name="connsiteY604" fmla="*/ 658139 h 6858000"/>
              <a:gd name="connsiteX605" fmla="*/ 811708 w 4635500"/>
              <a:gd name="connsiteY605" fmla="*/ 658139 h 6858000"/>
              <a:gd name="connsiteX606" fmla="*/ 811708 w 4635500"/>
              <a:gd name="connsiteY606" fmla="*/ 644881 h 6858000"/>
              <a:gd name="connsiteX607" fmla="*/ 729580 w 4635500"/>
              <a:gd name="connsiteY607" fmla="*/ 575025 h 6858000"/>
              <a:gd name="connsiteX608" fmla="*/ 481838 w 4635500"/>
              <a:gd name="connsiteY608" fmla="*/ 486461 h 6858000"/>
              <a:gd name="connsiteX609" fmla="*/ 564515 w 4635500"/>
              <a:gd name="connsiteY609" fmla="*/ 569138 h 6858000"/>
              <a:gd name="connsiteX610" fmla="*/ 564820 w 4635500"/>
              <a:gd name="connsiteY610" fmla="*/ 569138 h 6858000"/>
              <a:gd name="connsiteX611" fmla="*/ 647192 w 4635500"/>
              <a:gd name="connsiteY611" fmla="*/ 486461 h 6858000"/>
              <a:gd name="connsiteX612" fmla="*/ 149606 w 4635500"/>
              <a:gd name="connsiteY612" fmla="*/ 486461 h 6858000"/>
              <a:gd name="connsiteX613" fmla="*/ 232283 w 4635500"/>
              <a:gd name="connsiteY613" fmla="*/ 569138 h 6858000"/>
              <a:gd name="connsiteX614" fmla="*/ 314960 w 4635500"/>
              <a:gd name="connsiteY614" fmla="*/ 486461 h 6858000"/>
              <a:gd name="connsiteX615" fmla="*/ 398018 w 4635500"/>
              <a:gd name="connsiteY615" fmla="*/ 401879 h 6858000"/>
              <a:gd name="connsiteX616" fmla="*/ 315341 w 4635500"/>
              <a:gd name="connsiteY616" fmla="*/ 484556 h 6858000"/>
              <a:gd name="connsiteX617" fmla="*/ 480695 w 4635500"/>
              <a:gd name="connsiteY617" fmla="*/ 484556 h 6858000"/>
              <a:gd name="connsiteX618" fmla="*/ 482143 w 4635500"/>
              <a:gd name="connsiteY618" fmla="*/ 484556 h 6858000"/>
              <a:gd name="connsiteX619" fmla="*/ 399466 w 4635500"/>
              <a:gd name="connsiteY619" fmla="*/ 401879 h 6858000"/>
              <a:gd name="connsiteX620" fmla="*/ 729580 w 4635500"/>
              <a:gd name="connsiteY620" fmla="*/ 401441 h 6858000"/>
              <a:gd name="connsiteX621" fmla="*/ 647497 w 4635500"/>
              <a:gd name="connsiteY621" fmla="*/ 484556 h 6858000"/>
              <a:gd name="connsiteX622" fmla="*/ 811708 w 4635500"/>
              <a:gd name="connsiteY622" fmla="*/ 484556 h 6858000"/>
              <a:gd name="connsiteX623" fmla="*/ 811708 w 4635500"/>
              <a:gd name="connsiteY623" fmla="*/ 471297 h 6858000"/>
              <a:gd name="connsiteX624" fmla="*/ 729580 w 4635500"/>
              <a:gd name="connsiteY624" fmla="*/ 401441 h 6858000"/>
              <a:gd name="connsiteX625" fmla="*/ 481838 w 4635500"/>
              <a:gd name="connsiteY625" fmla="*/ 312877 h 6858000"/>
              <a:gd name="connsiteX626" fmla="*/ 564515 w 4635500"/>
              <a:gd name="connsiteY626" fmla="*/ 395554 h 6858000"/>
              <a:gd name="connsiteX627" fmla="*/ 564820 w 4635500"/>
              <a:gd name="connsiteY627" fmla="*/ 395554 h 6858000"/>
              <a:gd name="connsiteX628" fmla="*/ 647192 w 4635500"/>
              <a:gd name="connsiteY628" fmla="*/ 312877 h 6858000"/>
              <a:gd name="connsiteX629" fmla="*/ 149606 w 4635500"/>
              <a:gd name="connsiteY629" fmla="*/ 312877 h 6858000"/>
              <a:gd name="connsiteX630" fmla="*/ 232283 w 4635500"/>
              <a:gd name="connsiteY630" fmla="*/ 395554 h 6858000"/>
              <a:gd name="connsiteX631" fmla="*/ 314960 w 4635500"/>
              <a:gd name="connsiteY631" fmla="*/ 312877 h 6858000"/>
              <a:gd name="connsiteX632" fmla="*/ 149911 w 4635500"/>
              <a:gd name="connsiteY632" fmla="*/ 312877 h 6858000"/>
              <a:gd name="connsiteX633" fmla="*/ 398018 w 4635500"/>
              <a:gd name="connsiteY633" fmla="*/ 229210 h 6858000"/>
              <a:gd name="connsiteX634" fmla="*/ 315341 w 4635500"/>
              <a:gd name="connsiteY634" fmla="*/ 311887 h 6858000"/>
              <a:gd name="connsiteX635" fmla="*/ 482143 w 4635500"/>
              <a:gd name="connsiteY635" fmla="*/ 311887 h 6858000"/>
              <a:gd name="connsiteX636" fmla="*/ 399466 w 4635500"/>
              <a:gd name="connsiteY636" fmla="*/ 229210 h 6858000"/>
              <a:gd name="connsiteX637" fmla="*/ 729580 w 4635500"/>
              <a:gd name="connsiteY637" fmla="*/ 228772 h 6858000"/>
              <a:gd name="connsiteX638" fmla="*/ 647497 w 4635500"/>
              <a:gd name="connsiteY638" fmla="*/ 311887 h 6858000"/>
              <a:gd name="connsiteX639" fmla="*/ 811708 w 4635500"/>
              <a:gd name="connsiteY639" fmla="*/ 311887 h 6858000"/>
              <a:gd name="connsiteX640" fmla="*/ 811708 w 4635500"/>
              <a:gd name="connsiteY640" fmla="*/ 298628 h 6858000"/>
              <a:gd name="connsiteX641" fmla="*/ 729580 w 4635500"/>
              <a:gd name="connsiteY641" fmla="*/ 228772 h 6858000"/>
              <a:gd name="connsiteX642" fmla="*/ 482143 w 4635500"/>
              <a:gd name="connsiteY642" fmla="*/ 140208 h 6858000"/>
              <a:gd name="connsiteX643" fmla="*/ 564820 w 4635500"/>
              <a:gd name="connsiteY643" fmla="*/ 222885 h 6858000"/>
              <a:gd name="connsiteX644" fmla="*/ 647497 w 4635500"/>
              <a:gd name="connsiteY644" fmla="*/ 140208 h 6858000"/>
              <a:gd name="connsiteX645" fmla="*/ 149606 w 4635500"/>
              <a:gd name="connsiteY645" fmla="*/ 140208 h 6858000"/>
              <a:gd name="connsiteX646" fmla="*/ 232283 w 4635500"/>
              <a:gd name="connsiteY646" fmla="*/ 222885 h 6858000"/>
              <a:gd name="connsiteX647" fmla="*/ 314960 w 4635500"/>
              <a:gd name="connsiteY647" fmla="*/ 140208 h 6858000"/>
              <a:gd name="connsiteX648" fmla="*/ 398018 w 4635500"/>
              <a:gd name="connsiteY648" fmla="*/ 55626 h 6858000"/>
              <a:gd name="connsiteX649" fmla="*/ 315341 w 4635500"/>
              <a:gd name="connsiteY649" fmla="*/ 138303 h 6858000"/>
              <a:gd name="connsiteX650" fmla="*/ 482143 w 4635500"/>
              <a:gd name="connsiteY650" fmla="*/ 138303 h 6858000"/>
              <a:gd name="connsiteX651" fmla="*/ 399466 w 4635500"/>
              <a:gd name="connsiteY651" fmla="*/ 55626 h 6858000"/>
              <a:gd name="connsiteX652" fmla="*/ 729580 w 4635500"/>
              <a:gd name="connsiteY652" fmla="*/ 55189 h 6858000"/>
              <a:gd name="connsiteX653" fmla="*/ 647497 w 4635500"/>
              <a:gd name="connsiteY653" fmla="*/ 138303 h 6858000"/>
              <a:gd name="connsiteX654" fmla="*/ 811708 w 4635500"/>
              <a:gd name="connsiteY654" fmla="*/ 138303 h 6858000"/>
              <a:gd name="connsiteX655" fmla="*/ 811708 w 4635500"/>
              <a:gd name="connsiteY655" fmla="*/ 125044 h 6858000"/>
              <a:gd name="connsiteX656" fmla="*/ 729580 w 4635500"/>
              <a:gd name="connsiteY656" fmla="*/ 55189 h 6858000"/>
              <a:gd name="connsiteX657" fmla="*/ 0 w 4635500"/>
              <a:gd name="connsiteY657" fmla="*/ 0 h 6858000"/>
              <a:gd name="connsiteX658" fmla="*/ 156997 w 4635500"/>
              <a:gd name="connsiteY658" fmla="*/ 0 h 6858000"/>
              <a:gd name="connsiteX659" fmla="*/ 232588 w 4635500"/>
              <a:gd name="connsiteY659" fmla="*/ 49301 h 6858000"/>
              <a:gd name="connsiteX660" fmla="*/ 308254 w 4635500"/>
              <a:gd name="connsiteY660" fmla="*/ 0 h 6858000"/>
              <a:gd name="connsiteX661" fmla="*/ 489229 w 4635500"/>
              <a:gd name="connsiteY661" fmla="*/ 0 h 6858000"/>
              <a:gd name="connsiteX662" fmla="*/ 564820 w 4635500"/>
              <a:gd name="connsiteY662" fmla="*/ 49301 h 6858000"/>
              <a:gd name="connsiteX663" fmla="*/ 640486 w 4635500"/>
              <a:gd name="connsiteY663" fmla="*/ 0 h 6858000"/>
              <a:gd name="connsiteX664" fmla="*/ 811708 w 4635500"/>
              <a:gd name="connsiteY664" fmla="*/ 0 h 6858000"/>
              <a:gd name="connsiteX665" fmla="*/ 4635500 w 4635500"/>
              <a:gd name="connsiteY665" fmla="*/ 0 h 6858000"/>
              <a:gd name="connsiteX666" fmla="*/ 4635500 w 4635500"/>
              <a:gd name="connsiteY666" fmla="*/ 6858000 h 6858000"/>
              <a:gd name="connsiteX667" fmla="*/ 801954 w 4635500"/>
              <a:gd name="connsiteY667" fmla="*/ 6858000 h 6858000"/>
              <a:gd name="connsiteX668" fmla="*/ 770994 w 4635500"/>
              <a:gd name="connsiteY668" fmla="*/ 6827040 h 6858000"/>
              <a:gd name="connsiteX669" fmla="*/ 658470 w 4635500"/>
              <a:gd name="connsiteY669" fmla="*/ 6858000 h 6858000"/>
              <a:gd name="connsiteX670" fmla="*/ 471246 w 4635500"/>
              <a:gd name="connsiteY670" fmla="*/ 6858000 h 6858000"/>
              <a:gd name="connsiteX671" fmla="*/ 399466 w 4635500"/>
              <a:gd name="connsiteY671" fmla="*/ 6816243 h 6858000"/>
              <a:gd name="connsiteX672" fmla="*/ 398018 w 4635500"/>
              <a:gd name="connsiteY672" fmla="*/ 6816243 h 6858000"/>
              <a:gd name="connsiteX673" fmla="*/ 326314 w 4635500"/>
              <a:gd name="connsiteY673" fmla="*/ 6858000 h 6858000"/>
              <a:gd name="connsiteX674" fmla="*/ 139014 w 4635500"/>
              <a:gd name="connsiteY674" fmla="*/ 6858000 h 6858000"/>
              <a:gd name="connsiteX675" fmla="*/ 108056 w 4635500"/>
              <a:gd name="connsiteY675" fmla="*/ 6827040 h 6858000"/>
              <a:gd name="connsiteX676" fmla="*/ 17043 w 4635500"/>
              <a:gd name="connsiteY676" fmla="*/ 6833279 h 6858000"/>
              <a:gd name="connsiteX677" fmla="*/ 0 w 4635500"/>
              <a:gd name="connsiteY677" fmla="*/ 6852864 h 6858000"/>
              <a:gd name="connsiteX678" fmla="*/ 0 w 4635500"/>
              <a:gd name="connsiteY678" fmla="*/ 6725336 h 6858000"/>
              <a:gd name="connsiteX679" fmla="*/ 149911 w 4635500"/>
              <a:gd name="connsiteY679" fmla="*/ 6725336 h 6858000"/>
              <a:gd name="connsiteX680" fmla="*/ 67234 w 4635500"/>
              <a:gd name="connsiteY680" fmla="*/ 6642659 h 6858000"/>
              <a:gd name="connsiteX681" fmla="*/ 8773 w 4635500"/>
              <a:gd name="connsiteY681" fmla="*/ 6666876 h 6858000"/>
              <a:gd name="connsiteX682" fmla="*/ 0 w 4635500"/>
              <a:gd name="connsiteY682" fmla="*/ 6679887 h 6858000"/>
              <a:gd name="connsiteX683" fmla="*/ 0 w 4635500"/>
              <a:gd name="connsiteY683" fmla="*/ 6552667 h 6858000"/>
              <a:gd name="connsiteX684" fmla="*/ 149911 w 4635500"/>
              <a:gd name="connsiteY684" fmla="*/ 6552667 h 6858000"/>
              <a:gd name="connsiteX685" fmla="*/ 67234 w 4635500"/>
              <a:gd name="connsiteY685" fmla="*/ 6469990 h 6858000"/>
              <a:gd name="connsiteX686" fmla="*/ 8773 w 4635500"/>
              <a:gd name="connsiteY686" fmla="*/ 6494207 h 6858000"/>
              <a:gd name="connsiteX687" fmla="*/ 0 w 4635500"/>
              <a:gd name="connsiteY687" fmla="*/ 6507218 h 6858000"/>
              <a:gd name="connsiteX688" fmla="*/ 0 w 4635500"/>
              <a:gd name="connsiteY688" fmla="*/ 6379083 h 6858000"/>
              <a:gd name="connsiteX689" fmla="*/ 149911 w 4635500"/>
              <a:gd name="connsiteY689" fmla="*/ 6379083 h 6858000"/>
              <a:gd name="connsiteX690" fmla="*/ 67234 w 4635500"/>
              <a:gd name="connsiteY690" fmla="*/ 6296406 h 6858000"/>
              <a:gd name="connsiteX691" fmla="*/ 8773 w 4635500"/>
              <a:gd name="connsiteY691" fmla="*/ 6320623 h 6858000"/>
              <a:gd name="connsiteX692" fmla="*/ 0 w 4635500"/>
              <a:gd name="connsiteY692" fmla="*/ 6333634 h 6858000"/>
              <a:gd name="connsiteX693" fmla="*/ 0 w 4635500"/>
              <a:gd name="connsiteY693" fmla="*/ 6205500 h 6858000"/>
              <a:gd name="connsiteX694" fmla="*/ 149911 w 4635500"/>
              <a:gd name="connsiteY694" fmla="*/ 6205500 h 6858000"/>
              <a:gd name="connsiteX695" fmla="*/ 67234 w 4635500"/>
              <a:gd name="connsiteY695" fmla="*/ 6122823 h 6858000"/>
              <a:gd name="connsiteX696" fmla="*/ 8773 w 4635500"/>
              <a:gd name="connsiteY696" fmla="*/ 6147040 h 6858000"/>
              <a:gd name="connsiteX697" fmla="*/ 0 w 4635500"/>
              <a:gd name="connsiteY697" fmla="*/ 6160051 h 6858000"/>
              <a:gd name="connsiteX698" fmla="*/ 0 w 4635500"/>
              <a:gd name="connsiteY698" fmla="*/ 6031916 h 6858000"/>
              <a:gd name="connsiteX699" fmla="*/ 149911 w 4635500"/>
              <a:gd name="connsiteY699" fmla="*/ 6031916 h 6858000"/>
              <a:gd name="connsiteX700" fmla="*/ 67234 w 4635500"/>
              <a:gd name="connsiteY700" fmla="*/ 5949239 h 6858000"/>
              <a:gd name="connsiteX701" fmla="*/ 8773 w 4635500"/>
              <a:gd name="connsiteY701" fmla="*/ 5973456 h 6858000"/>
              <a:gd name="connsiteX702" fmla="*/ 0 w 4635500"/>
              <a:gd name="connsiteY702" fmla="*/ 5986467 h 6858000"/>
              <a:gd name="connsiteX703" fmla="*/ 0 w 4635500"/>
              <a:gd name="connsiteY703" fmla="*/ 5859247 h 6858000"/>
              <a:gd name="connsiteX704" fmla="*/ 149911 w 4635500"/>
              <a:gd name="connsiteY704" fmla="*/ 5859247 h 6858000"/>
              <a:gd name="connsiteX705" fmla="*/ 67234 w 4635500"/>
              <a:gd name="connsiteY705" fmla="*/ 5776570 h 6858000"/>
              <a:gd name="connsiteX706" fmla="*/ 8773 w 4635500"/>
              <a:gd name="connsiteY706" fmla="*/ 5800787 h 6858000"/>
              <a:gd name="connsiteX707" fmla="*/ 0 w 4635500"/>
              <a:gd name="connsiteY707" fmla="*/ 5813798 h 6858000"/>
              <a:gd name="connsiteX708" fmla="*/ 0 w 4635500"/>
              <a:gd name="connsiteY708" fmla="*/ 5685663 h 6858000"/>
              <a:gd name="connsiteX709" fmla="*/ 149911 w 4635500"/>
              <a:gd name="connsiteY709" fmla="*/ 5685663 h 6858000"/>
              <a:gd name="connsiteX710" fmla="*/ 67234 w 4635500"/>
              <a:gd name="connsiteY710" fmla="*/ 5602986 h 6858000"/>
              <a:gd name="connsiteX711" fmla="*/ 8773 w 4635500"/>
              <a:gd name="connsiteY711" fmla="*/ 5627203 h 6858000"/>
              <a:gd name="connsiteX712" fmla="*/ 0 w 4635500"/>
              <a:gd name="connsiteY712" fmla="*/ 5640214 h 6858000"/>
              <a:gd name="connsiteX713" fmla="*/ 0 w 4635500"/>
              <a:gd name="connsiteY713" fmla="*/ 5512080 h 6858000"/>
              <a:gd name="connsiteX714" fmla="*/ 149911 w 4635500"/>
              <a:gd name="connsiteY714" fmla="*/ 5512080 h 6858000"/>
              <a:gd name="connsiteX715" fmla="*/ 67234 w 4635500"/>
              <a:gd name="connsiteY715" fmla="*/ 5429403 h 6858000"/>
              <a:gd name="connsiteX716" fmla="*/ 8773 w 4635500"/>
              <a:gd name="connsiteY716" fmla="*/ 5453620 h 6858000"/>
              <a:gd name="connsiteX717" fmla="*/ 0 w 4635500"/>
              <a:gd name="connsiteY717" fmla="*/ 5466631 h 6858000"/>
              <a:gd name="connsiteX718" fmla="*/ 0 w 4635500"/>
              <a:gd name="connsiteY718" fmla="*/ 5338496 h 6858000"/>
              <a:gd name="connsiteX719" fmla="*/ 149911 w 4635500"/>
              <a:gd name="connsiteY719" fmla="*/ 5338496 h 6858000"/>
              <a:gd name="connsiteX720" fmla="*/ 67234 w 4635500"/>
              <a:gd name="connsiteY720" fmla="*/ 5255819 h 6858000"/>
              <a:gd name="connsiteX721" fmla="*/ 8773 w 4635500"/>
              <a:gd name="connsiteY721" fmla="*/ 5280036 h 6858000"/>
              <a:gd name="connsiteX722" fmla="*/ 0 w 4635500"/>
              <a:gd name="connsiteY722" fmla="*/ 5293047 h 6858000"/>
              <a:gd name="connsiteX723" fmla="*/ 0 w 4635500"/>
              <a:gd name="connsiteY723" fmla="*/ 5165827 h 6858000"/>
              <a:gd name="connsiteX724" fmla="*/ 149911 w 4635500"/>
              <a:gd name="connsiteY724" fmla="*/ 5165827 h 6858000"/>
              <a:gd name="connsiteX725" fmla="*/ 67234 w 4635500"/>
              <a:gd name="connsiteY725" fmla="*/ 5083150 h 6858000"/>
              <a:gd name="connsiteX726" fmla="*/ 8773 w 4635500"/>
              <a:gd name="connsiteY726" fmla="*/ 5107367 h 6858000"/>
              <a:gd name="connsiteX727" fmla="*/ 0 w 4635500"/>
              <a:gd name="connsiteY727" fmla="*/ 5120378 h 6858000"/>
              <a:gd name="connsiteX728" fmla="*/ 0 w 4635500"/>
              <a:gd name="connsiteY728" fmla="*/ 4992243 h 6858000"/>
              <a:gd name="connsiteX729" fmla="*/ 149911 w 4635500"/>
              <a:gd name="connsiteY729" fmla="*/ 4992243 h 6858000"/>
              <a:gd name="connsiteX730" fmla="*/ 67234 w 4635500"/>
              <a:gd name="connsiteY730" fmla="*/ 4909566 h 6858000"/>
              <a:gd name="connsiteX731" fmla="*/ 8773 w 4635500"/>
              <a:gd name="connsiteY731" fmla="*/ 4933783 h 6858000"/>
              <a:gd name="connsiteX732" fmla="*/ 0 w 4635500"/>
              <a:gd name="connsiteY732" fmla="*/ 4946794 h 6858000"/>
              <a:gd name="connsiteX733" fmla="*/ 0 w 4635500"/>
              <a:gd name="connsiteY733" fmla="*/ 4818660 h 6858000"/>
              <a:gd name="connsiteX734" fmla="*/ 149911 w 4635500"/>
              <a:gd name="connsiteY734" fmla="*/ 4818660 h 6858000"/>
              <a:gd name="connsiteX735" fmla="*/ 67234 w 4635500"/>
              <a:gd name="connsiteY735" fmla="*/ 4735983 h 6858000"/>
              <a:gd name="connsiteX736" fmla="*/ 8773 w 4635500"/>
              <a:gd name="connsiteY736" fmla="*/ 4760200 h 6858000"/>
              <a:gd name="connsiteX737" fmla="*/ 0 w 4635500"/>
              <a:gd name="connsiteY737" fmla="*/ 4773211 h 6858000"/>
              <a:gd name="connsiteX738" fmla="*/ 0 w 4635500"/>
              <a:gd name="connsiteY738" fmla="*/ 4645076 h 6858000"/>
              <a:gd name="connsiteX739" fmla="*/ 149911 w 4635500"/>
              <a:gd name="connsiteY739" fmla="*/ 4645076 h 6858000"/>
              <a:gd name="connsiteX740" fmla="*/ 67234 w 4635500"/>
              <a:gd name="connsiteY740" fmla="*/ 4562399 h 6858000"/>
              <a:gd name="connsiteX741" fmla="*/ 8773 w 4635500"/>
              <a:gd name="connsiteY741" fmla="*/ 4586616 h 6858000"/>
              <a:gd name="connsiteX742" fmla="*/ 0 w 4635500"/>
              <a:gd name="connsiteY742" fmla="*/ 4599627 h 6858000"/>
              <a:gd name="connsiteX743" fmla="*/ 0 w 4635500"/>
              <a:gd name="connsiteY743" fmla="*/ 4472407 h 6858000"/>
              <a:gd name="connsiteX744" fmla="*/ 149911 w 4635500"/>
              <a:gd name="connsiteY744" fmla="*/ 4472407 h 6858000"/>
              <a:gd name="connsiteX745" fmla="*/ 67234 w 4635500"/>
              <a:gd name="connsiteY745" fmla="*/ 4389730 h 6858000"/>
              <a:gd name="connsiteX746" fmla="*/ 8773 w 4635500"/>
              <a:gd name="connsiteY746" fmla="*/ 4413947 h 6858000"/>
              <a:gd name="connsiteX747" fmla="*/ 0 w 4635500"/>
              <a:gd name="connsiteY747" fmla="*/ 4426958 h 6858000"/>
              <a:gd name="connsiteX748" fmla="*/ 0 w 4635500"/>
              <a:gd name="connsiteY748" fmla="*/ 4298823 h 6858000"/>
              <a:gd name="connsiteX749" fmla="*/ 149911 w 4635500"/>
              <a:gd name="connsiteY749" fmla="*/ 4298823 h 6858000"/>
              <a:gd name="connsiteX750" fmla="*/ 67234 w 4635500"/>
              <a:gd name="connsiteY750" fmla="*/ 4216146 h 6858000"/>
              <a:gd name="connsiteX751" fmla="*/ 8773 w 4635500"/>
              <a:gd name="connsiteY751" fmla="*/ 4240363 h 6858000"/>
              <a:gd name="connsiteX752" fmla="*/ 0 w 4635500"/>
              <a:gd name="connsiteY752" fmla="*/ 4253374 h 6858000"/>
              <a:gd name="connsiteX753" fmla="*/ 0 w 4635500"/>
              <a:gd name="connsiteY753" fmla="*/ 4125239 h 6858000"/>
              <a:gd name="connsiteX754" fmla="*/ 149911 w 4635500"/>
              <a:gd name="connsiteY754" fmla="*/ 4125239 h 6858000"/>
              <a:gd name="connsiteX755" fmla="*/ 67234 w 4635500"/>
              <a:gd name="connsiteY755" fmla="*/ 4042563 h 6858000"/>
              <a:gd name="connsiteX756" fmla="*/ 8773 w 4635500"/>
              <a:gd name="connsiteY756" fmla="*/ 4066779 h 6858000"/>
              <a:gd name="connsiteX757" fmla="*/ 0 w 4635500"/>
              <a:gd name="connsiteY757" fmla="*/ 4079790 h 6858000"/>
              <a:gd name="connsiteX758" fmla="*/ 0 w 4635500"/>
              <a:gd name="connsiteY758" fmla="*/ 3951656 h 6858000"/>
              <a:gd name="connsiteX759" fmla="*/ 149911 w 4635500"/>
              <a:gd name="connsiteY759" fmla="*/ 3951656 h 6858000"/>
              <a:gd name="connsiteX760" fmla="*/ 67234 w 4635500"/>
              <a:gd name="connsiteY760" fmla="*/ 3868979 h 6858000"/>
              <a:gd name="connsiteX761" fmla="*/ 8773 w 4635500"/>
              <a:gd name="connsiteY761" fmla="*/ 3893196 h 6858000"/>
              <a:gd name="connsiteX762" fmla="*/ 0 w 4635500"/>
              <a:gd name="connsiteY762" fmla="*/ 3906207 h 6858000"/>
              <a:gd name="connsiteX763" fmla="*/ 0 w 4635500"/>
              <a:gd name="connsiteY763" fmla="*/ 3778987 h 6858000"/>
              <a:gd name="connsiteX764" fmla="*/ 149911 w 4635500"/>
              <a:gd name="connsiteY764" fmla="*/ 3778987 h 6858000"/>
              <a:gd name="connsiteX765" fmla="*/ 67234 w 4635500"/>
              <a:gd name="connsiteY765" fmla="*/ 3696310 h 6858000"/>
              <a:gd name="connsiteX766" fmla="*/ 8773 w 4635500"/>
              <a:gd name="connsiteY766" fmla="*/ 3720526 h 6858000"/>
              <a:gd name="connsiteX767" fmla="*/ 0 w 4635500"/>
              <a:gd name="connsiteY767" fmla="*/ 3733538 h 6858000"/>
              <a:gd name="connsiteX768" fmla="*/ 0 w 4635500"/>
              <a:gd name="connsiteY768" fmla="*/ 3605403 h 6858000"/>
              <a:gd name="connsiteX769" fmla="*/ 149911 w 4635500"/>
              <a:gd name="connsiteY769" fmla="*/ 3605403 h 6858000"/>
              <a:gd name="connsiteX770" fmla="*/ 67234 w 4635500"/>
              <a:gd name="connsiteY770" fmla="*/ 3522726 h 6858000"/>
              <a:gd name="connsiteX771" fmla="*/ 8773 w 4635500"/>
              <a:gd name="connsiteY771" fmla="*/ 3546942 h 6858000"/>
              <a:gd name="connsiteX772" fmla="*/ 0 w 4635500"/>
              <a:gd name="connsiteY772" fmla="*/ 3559954 h 6858000"/>
              <a:gd name="connsiteX773" fmla="*/ 0 w 4635500"/>
              <a:gd name="connsiteY773" fmla="*/ 3431819 h 6858000"/>
              <a:gd name="connsiteX774" fmla="*/ 149911 w 4635500"/>
              <a:gd name="connsiteY774" fmla="*/ 3431819 h 6858000"/>
              <a:gd name="connsiteX775" fmla="*/ 67234 w 4635500"/>
              <a:gd name="connsiteY775" fmla="*/ 3349142 h 6858000"/>
              <a:gd name="connsiteX776" fmla="*/ 8773 w 4635500"/>
              <a:gd name="connsiteY776" fmla="*/ 3373359 h 6858000"/>
              <a:gd name="connsiteX777" fmla="*/ 0 w 4635500"/>
              <a:gd name="connsiteY777" fmla="*/ 3386370 h 6858000"/>
              <a:gd name="connsiteX778" fmla="*/ 0 w 4635500"/>
              <a:gd name="connsiteY778" fmla="*/ 3258236 h 6858000"/>
              <a:gd name="connsiteX779" fmla="*/ 149911 w 4635500"/>
              <a:gd name="connsiteY779" fmla="*/ 3258236 h 6858000"/>
              <a:gd name="connsiteX780" fmla="*/ 67234 w 4635500"/>
              <a:gd name="connsiteY780" fmla="*/ 3175559 h 6858000"/>
              <a:gd name="connsiteX781" fmla="*/ 8773 w 4635500"/>
              <a:gd name="connsiteY781" fmla="*/ 3199776 h 6858000"/>
              <a:gd name="connsiteX782" fmla="*/ 0 w 4635500"/>
              <a:gd name="connsiteY782" fmla="*/ 3212787 h 6858000"/>
              <a:gd name="connsiteX783" fmla="*/ 0 w 4635500"/>
              <a:gd name="connsiteY783" fmla="*/ 3085567 h 6858000"/>
              <a:gd name="connsiteX784" fmla="*/ 149911 w 4635500"/>
              <a:gd name="connsiteY784" fmla="*/ 3085567 h 6858000"/>
              <a:gd name="connsiteX785" fmla="*/ 67234 w 4635500"/>
              <a:gd name="connsiteY785" fmla="*/ 3002890 h 6858000"/>
              <a:gd name="connsiteX786" fmla="*/ 8773 w 4635500"/>
              <a:gd name="connsiteY786" fmla="*/ 3027107 h 6858000"/>
              <a:gd name="connsiteX787" fmla="*/ 0 w 4635500"/>
              <a:gd name="connsiteY787" fmla="*/ 3040118 h 6858000"/>
              <a:gd name="connsiteX788" fmla="*/ 0 w 4635500"/>
              <a:gd name="connsiteY788" fmla="*/ 2911983 h 6858000"/>
              <a:gd name="connsiteX789" fmla="*/ 149911 w 4635500"/>
              <a:gd name="connsiteY789" fmla="*/ 2911983 h 6858000"/>
              <a:gd name="connsiteX790" fmla="*/ 67234 w 4635500"/>
              <a:gd name="connsiteY790" fmla="*/ 2829306 h 6858000"/>
              <a:gd name="connsiteX791" fmla="*/ 8773 w 4635500"/>
              <a:gd name="connsiteY791" fmla="*/ 2853523 h 6858000"/>
              <a:gd name="connsiteX792" fmla="*/ 0 w 4635500"/>
              <a:gd name="connsiteY792" fmla="*/ 2866534 h 6858000"/>
              <a:gd name="connsiteX793" fmla="*/ 0 w 4635500"/>
              <a:gd name="connsiteY793" fmla="*/ 2738399 h 6858000"/>
              <a:gd name="connsiteX794" fmla="*/ 149911 w 4635500"/>
              <a:gd name="connsiteY794" fmla="*/ 2738399 h 6858000"/>
              <a:gd name="connsiteX795" fmla="*/ 67234 w 4635500"/>
              <a:gd name="connsiteY795" fmla="*/ 2655722 h 6858000"/>
              <a:gd name="connsiteX796" fmla="*/ 8773 w 4635500"/>
              <a:gd name="connsiteY796" fmla="*/ 2679939 h 6858000"/>
              <a:gd name="connsiteX797" fmla="*/ 0 w 4635500"/>
              <a:gd name="connsiteY797" fmla="*/ 2692950 h 6858000"/>
              <a:gd name="connsiteX798" fmla="*/ 0 w 4635500"/>
              <a:gd name="connsiteY798" fmla="*/ 2564816 h 6858000"/>
              <a:gd name="connsiteX799" fmla="*/ 149911 w 4635500"/>
              <a:gd name="connsiteY799" fmla="*/ 2564816 h 6858000"/>
              <a:gd name="connsiteX800" fmla="*/ 67234 w 4635500"/>
              <a:gd name="connsiteY800" fmla="*/ 2482139 h 6858000"/>
              <a:gd name="connsiteX801" fmla="*/ 8773 w 4635500"/>
              <a:gd name="connsiteY801" fmla="*/ 2506356 h 6858000"/>
              <a:gd name="connsiteX802" fmla="*/ 0 w 4635500"/>
              <a:gd name="connsiteY802" fmla="*/ 2519367 h 6858000"/>
              <a:gd name="connsiteX803" fmla="*/ 0 w 4635500"/>
              <a:gd name="connsiteY803" fmla="*/ 2392147 h 6858000"/>
              <a:gd name="connsiteX804" fmla="*/ 149911 w 4635500"/>
              <a:gd name="connsiteY804" fmla="*/ 2392147 h 6858000"/>
              <a:gd name="connsiteX805" fmla="*/ 67234 w 4635500"/>
              <a:gd name="connsiteY805" fmla="*/ 2309470 h 6858000"/>
              <a:gd name="connsiteX806" fmla="*/ 8773 w 4635500"/>
              <a:gd name="connsiteY806" fmla="*/ 2333687 h 6858000"/>
              <a:gd name="connsiteX807" fmla="*/ 0 w 4635500"/>
              <a:gd name="connsiteY807" fmla="*/ 2346698 h 6858000"/>
              <a:gd name="connsiteX808" fmla="*/ 0 w 4635500"/>
              <a:gd name="connsiteY808" fmla="*/ 2218563 h 6858000"/>
              <a:gd name="connsiteX809" fmla="*/ 149911 w 4635500"/>
              <a:gd name="connsiteY809" fmla="*/ 2218563 h 6858000"/>
              <a:gd name="connsiteX810" fmla="*/ 67234 w 4635500"/>
              <a:gd name="connsiteY810" fmla="*/ 2135886 h 6858000"/>
              <a:gd name="connsiteX811" fmla="*/ 8773 w 4635500"/>
              <a:gd name="connsiteY811" fmla="*/ 2160103 h 6858000"/>
              <a:gd name="connsiteX812" fmla="*/ 0 w 4635500"/>
              <a:gd name="connsiteY812" fmla="*/ 2173114 h 6858000"/>
              <a:gd name="connsiteX813" fmla="*/ 0 w 4635500"/>
              <a:gd name="connsiteY813" fmla="*/ 2044979 h 6858000"/>
              <a:gd name="connsiteX814" fmla="*/ 149911 w 4635500"/>
              <a:gd name="connsiteY814" fmla="*/ 2044979 h 6858000"/>
              <a:gd name="connsiteX815" fmla="*/ 67234 w 4635500"/>
              <a:gd name="connsiteY815" fmla="*/ 1962302 h 6858000"/>
              <a:gd name="connsiteX816" fmla="*/ 8773 w 4635500"/>
              <a:gd name="connsiteY816" fmla="*/ 1986519 h 6858000"/>
              <a:gd name="connsiteX817" fmla="*/ 0 w 4635500"/>
              <a:gd name="connsiteY817" fmla="*/ 1999530 h 6858000"/>
              <a:gd name="connsiteX818" fmla="*/ 0 w 4635500"/>
              <a:gd name="connsiteY818" fmla="*/ 1871396 h 6858000"/>
              <a:gd name="connsiteX819" fmla="*/ 149911 w 4635500"/>
              <a:gd name="connsiteY819" fmla="*/ 1871396 h 6858000"/>
              <a:gd name="connsiteX820" fmla="*/ 67234 w 4635500"/>
              <a:gd name="connsiteY820" fmla="*/ 1788719 h 6858000"/>
              <a:gd name="connsiteX821" fmla="*/ 8773 w 4635500"/>
              <a:gd name="connsiteY821" fmla="*/ 1812936 h 6858000"/>
              <a:gd name="connsiteX822" fmla="*/ 0 w 4635500"/>
              <a:gd name="connsiteY822" fmla="*/ 1825947 h 6858000"/>
              <a:gd name="connsiteX823" fmla="*/ 0 w 4635500"/>
              <a:gd name="connsiteY823" fmla="*/ 1698727 h 6858000"/>
              <a:gd name="connsiteX824" fmla="*/ 149911 w 4635500"/>
              <a:gd name="connsiteY824" fmla="*/ 1698727 h 6858000"/>
              <a:gd name="connsiteX825" fmla="*/ 67234 w 4635500"/>
              <a:gd name="connsiteY825" fmla="*/ 1616050 h 6858000"/>
              <a:gd name="connsiteX826" fmla="*/ 8773 w 4635500"/>
              <a:gd name="connsiteY826" fmla="*/ 1640267 h 6858000"/>
              <a:gd name="connsiteX827" fmla="*/ 0 w 4635500"/>
              <a:gd name="connsiteY827" fmla="*/ 1653278 h 6858000"/>
              <a:gd name="connsiteX828" fmla="*/ 0 w 4635500"/>
              <a:gd name="connsiteY828" fmla="*/ 1525143 h 6858000"/>
              <a:gd name="connsiteX829" fmla="*/ 149911 w 4635500"/>
              <a:gd name="connsiteY829" fmla="*/ 1525143 h 6858000"/>
              <a:gd name="connsiteX830" fmla="*/ 67234 w 4635500"/>
              <a:gd name="connsiteY830" fmla="*/ 1442466 h 6858000"/>
              <a:gd name="connsiteX831" fmla="*/ 8773 w 4635500"/>
              <a:gd name="connsiteY831" fmla="*/ 1466683 h 6858000"/>
              <a:gd name="connsiteX832" fmla="*/ 0 w 4635500"/>
              <a:gd name="connsiteY832" fmla="*/ 1479694 h 6858000"/>
              <a:gd name="connsiteX833" fmla="*/ 0 w 4635500"/>
              <a:gd name="connsiteY833" fmla="*/ 1351559 h 6858000"/>
              <a:gd name="connsiteX834" fmla="*/ 149911 w 4635500"/>
              <a:gd name="connsiteY834" fmla="*/ 1351559 h 6858000"/>
              <a:gd name="connsiteX835" fmla="*/ 67234 w 4635500"/>
              <a:gd name="connsiteY835" fmla="*/ 1268882 h 6858000"/>
              <a:gd name="connsiteX836" fmla="*/ 8773 w 4635500"/>
              <a:gd name="connsiteY836" fmla="*/ 1293099 h 6858000"/>
              <a:gd name="connsiteX837" fmla="*/ 0 w 4635500"/>
              <a:gd name="connsiteY837" fmla="*/ 1306110 h 6858000"/>
              <a:gd name="connsiteX838" fmla="*/ 0 w 4635500"/>
              <a:gd name="connsiteY838" fmla="*/ 1177976 h 6858000"/>
              <a:gd name="connsiteX839" fmla="*/ 149911 w 4635500"/>
              <a:gd name="connsiteY839" fmla="*/ 1177976 h 6858000"/>
              <a:gd name="connsiteX840" fmla="*/ 67234 w 4635500"/>
              <a:gd name="connsiteY840" fmla="*/ 1095299 h 6858000"/>
              <a:gd name="connsiteX841" fmla="*/ 8773 w 4635500"/>
              <a:gd name="connsiteY841" fmla="*/ 1119516 h 6858000"/>
              <a:gd name="connsiteX842" fmla="*/ 0 w 4635500"/>
              <a:gd name="connsiteY842" fmla="*/ 1132527 h 6858000"/>
              <a:gd name="connsiteX843" fmla="*/ 0 w 4635500"/>
              <a:gd name="connsiteY843" fmla="*/ 1005307 h 6858000"/>
              <a:gd name="connsiteX844" fmla="*/ 149911 w 4635500"/>
              <a:gd name="connsiteY844" fmla="*/ 1005307 h 6858000"/>
              <a:gd name="connsiteX845" fmla="*/ 67234 w 4635500"/>
              <a:gd name="connsiteY845" fmla="*/ 922630 h 6858000"/>
              <a:gd name="connsiteX846" fmla="*/ 8773 w 4635500"/>
              <a:gd name="connsiteY846" fmla="*/ 946847 h 6858000"/>
              <a:gd name="connsiteX847" fmla="*/ 0 w 4635500"/>
              <a:gd name="connsiteY847" fmla="*/ 959858 h 6858000"/>
              <a:gd name="connsiteX848" fmla="*/ 0 w 4635500"/>
              <a:gd name="connsiteY848" fmla="*/ 831723 h 6858000"/>
              <a:gd name="connsiteX849" fmla="*/ 149911 w 4635500"/>
              <a:gd name="connsiteY849" fmla="*/ 831723 h 6858000"/>
              <a:gd name="connsiteX850" fmla="*/ 67234 w 4635500"/>
              <a:gd name="connsiteY850" fmla="*/ 749046 h 6858000"/>
              <a:gd name="connsiteX851" fmla="*/ 8773 w 4635500"/>
              <a:gd name="connsiteY851" fmla="*/ 773263 h 6858000"/>
              <a:gd name="connsiteX852" fmla="*/ 0 w 4635500"/>
              <a:gd name="connsiteY852" fmla="*/ 786274 h 6858000"/>
              <a:gd name="connsiteX853" fmla="*/ 0 w 4635500"/>
              <a:gd name="connsiteY853" fmla="*/ 658139 h 6858000"/>
              <a:gd name="connsiteX854" fmla="*/ 149911 w 4635500"/>
              <a:gd name="connsiteY854" fmla="*/ 658139 h 6858000"/>
              <a:gd name="connsiteX855" fmla="*/ 67234 w 4635500"/>
              <a:gd name="connsiteY855" fmla="*/ 575462 h 6858000"/>
              <a:gd name="connsiteX856" fmla="*/ 8773 w 4635500"/>
              <a:gd name="connsiteY856" fmla="*/ 599678 h 6858000"/>
              <a:gd name="connsiteX857" fmla="*/ 0 w 4635500"/>
              <a:gd name="connsiteY857" fmla="*/ 612689 h 6858000"/>
              <a:gd name="connsiteX858" fmla="*/ 0 w 4635500"/>
              <a:gd name="connsiteY858" fmla="*/ 484556 h 6858000"/>
              <a:gd name="connsiteX859" fmla="*/ 149911 w 4635500"/>
              <a:gd name="connsiteY859" fmla="*/ 484556 h 6858000"/>
              <a:gd name="connsiteX860" fmla="*/ 67234 w 4635500"/>
              <a:gd name="connsiteY860" fmla="*/ 401879 h 6858000"/>
              <a:gd name="connsiteX861" fmla="*/ 8773 w 4635500"/>
              <a:gd name="connsiteY861" fmla="*/ 426094 h 6858000"/>
              <a:gd name="connsiteX862" fmla="*/ 0 w 4635500"/>
              <a:gd name="connsiteY862" fmla="*/ 439106 h 6858000"/>
              <a:gd name="connsiteX863" fmla="*/ 0 w 4635500"/>
              <a:gd name="connsiteY863" fmla="*/ 311887 h 6858000"/>
              <a:gd name="connsiteX864" fmla="*/ 149911 w 4635500"/>
              <a:gd name="connsiteY864" fmla="*/ 311887 h 6858000"/>
              <a:gd name="connsiteX865" fmla="*/ 67234 w 4635500"/>
              <a:gd name="connsiteY865" fmla="*/ 229210 h 6858000"/>
              <a:gd name="connsiteX866" fmla="*/ 8773 w 4635500"/>
              <a:gd name="connsiteY866" fmla="*/ 253425 h 6858000"/>
              <a:gd name="connsiteX867" fmla="*/ 0 w 4635500"/>
              <a:gd name="connsiteY867" fmla="*/ 266437 h 6858000"/>
              <a:gd name="connsiteX868" fmla="*/ 0 w 4635500"/>
              <a:gd name="connsiteY868" fmla="*/ 138303 h 6858000"/>
              <a:gd name="connsiteX869" fmla="*/ 149911 w 4635500"/>
              <a:gd name="connsiteY869" fmla="*/ 138303 h 6858000"/>
              <a:gd name="connsiteX870" fmla="*/ 67234 w 4635500"/>
              <a:gd name="connsiteY870" fmla="*/ 55626 h 6858000"/>
              <a:gd name="connsiteX871" fmla="*/ 8773 w 4635500"/>
              <a:gd name="connsiteY871" fmla="*/ 79842 h 6858000"/>
              <a:gd name="connsiteX872" fmla="*/ 0 w 4635500"/>
              <a:gd name="connsiteY872" fmla="*/ 928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Lst>
            <a:rect l="l" t="t" r="r" b="b"/>
            <a:pathLst>
              <a:path w="4635500" h="6858000">
                <a:moveTo>
                  <a:pt x="482143" y="6727241"/>
                </a:moveTo>
                <a:cubicBezTo>
                  <a:pt x="482143" y="6772900"/>
                  <a:pt x="519161" y="6809918"/>
                  <a:pt x="564820" y="6809918"/>
                </a:cubicBezTo>
                <a:cubicBezTo>
                  <a:pt x="610479" y="6809918"/>
                  <a:pt x="647497" y="6772900"/>
                  <a:pt x="647497" y="6727241"/>
                </a:cubicBezTo>
                <a:close/>
                <a:moveTo>
                  <a:pt x="149911" y="6727241"/>
                </a:moveTo>
                <a:cubicBezTo>
                  <a:pt x="149911" y="6772900"/>
                  <a:pt x="186927" y="6809918"/>
                  <a:pt x="232588" y="6809918"/>
                </a:cubicBezTo>
                <a:cubicBezTo>
                  <a:pt x="278133" y="6809751"/>
                  <a:pt x="314960" y="6772786"/>
                  <a:pt x="314960" y="6727241"/>
                </a:cubicBezTo>
                <a:close/>
                <a:moveTo>
                  <a:pt x="397637" y="6642659"/>
                </a:moveTo>
                <a:cubicBezTo>
                  <a:pt x="351978" y="6642659"/>
                  <a:pt x="314960" y="6679677"/>
                  <a:pt x="314960" y="6725336"/>
                </a:cubicBezTo>
                <a:lnTo>
                  <a:pt x="398780" y="6725336"/>
                </a:lnTo>
                <a:lnTo>
                  <a:pt x="481762" y="6725336"/>
                </a:lnTo>
                <a:cubicBezTo>
                  <a:pt x="481762" y="6679677"/>
                  <a:pt x="444744" y="6642659"/>
                  <a:pt x="399085" y="6642659"/>
                </a:cubicBezTo>
                <a:close/>
                <a:moveTo>
                  <a:pt x="729580" y="6642225"/>
                </a:moveTo>
                <a:cubicBezTo>
                  <a:pt x="683966" y="6642506"/>
                  <a:pt x="647215" y="6679715"/>
                  <a:pt x="647497" y="6725336"/>
                </a:cubicBezTo>
                <a:lnTo>
                  <a:pt x="811708" y="6725336"/>
                </a:lnTo>
                <a:lnTo>
                  <a:pt x="811708" y="6712077"/>
                </a:lnTo>
                <a:cubicBezTo>
                  <a:pt x="805398" y="6671676"/>
                  <a:pt x="770476" y="6641966"/>
                  <a:pt x="729580" y="6642225"/>
                </a:cubicBezTo>
                <a:close/>
                <a:moveTo>
                  <a:pt x="482143" y="6553657"/>
                </a:moveTo>
                <a:cubicBezTo>
                  <a:pt x="482143" y="6599317"/>
                  <a:pt x="519161" y="6636334"/>
                  <a:pt x="564820" y="6636334"/>
                </a:cubicBezTo>
                <a:cubicBezTo>
                  <a:pt x="610479" y="6636334"/>
                  <a:pt x="647497" y="6599317"/>
                  <a:pt x="647497" y="6553657"/>
                </a:cubicBezTo>
                <a:close/>
                <a:moveTo>
                  <a:pt x="149911" y="6553657"/>
                </a:moveTo>
                <a:cubicBezTo>
                  <a:pt x="149911" y="6599317"/>
                  <a:pt x="186927" y="6636334"/>
                  <a:pt x="232588" y="6636334"/>
                </a:cubicBezTo>
                <a:cubicBezTo>
                  <a:pt x="278133" y="6636167"/>
                  <a:pt x="314960" y="6599202"/>
                  <a:pt x="314960" y="6553657"/>
                </a:cubicBezTo>
                <a:close/>
                <a:moveTo>
                  <a:pt x="398018" y="6469990"/>
                </a:moveTo>
                <a:cubicBezTo>
                  <a:pt x="352359" y="6469990"/>
                  <a:pt x="315341" y="6507008"/>
                  <a:pt x="315341" y="6552667"/>
                </a:cubicBezTo>
                <a:lnTo>
                  <a:pt x="482143" y="6552667"/>
                </a:lnTo>
                <a:cubicBezTo>
                  <a:pt x="482143" y="6507008"/>
                  <a:pt x="445125" y="6469990"/>
                  <a:pt x="399466" y="6469990"/>
                </a:cubicBezTo>
                <a:close/>
                <a:moveTo>
                  <a:pt x="729580" y="6469556"/>
                </a:moveTo>
                <a:cubicBezTo>
                  <a:pt x="683966" y="6469837"/>
                  <a:pt x="647215" y="6507046"/>
                  <a:pt x="647497" y="6552667"/>
                </a:cubicBezTo>
                <a:lnTo>
                  <a:pt x="811708" y="6552667"/>
                </a:lnTo>
                <a:lnTo>
                  <a:pt x="811708" y="6539408"/>
                </a:lnTo>
                <a:cubicBezTo>
                  <a:pt x="805398" y="6499007"/>
                  <a:pt x="770476" y="6469297"/>
                  <a:pt x="729580" y="6469556"/>
                </a:cubicBezTo>
                <a:close/>
                <a:moveTo>
                  <a:pt x="481838" y="6380988"/>
                </a:moveTo>
                <a:cubicBezTo>
                  <a:pt x="481838" y="6426648"/>
                  <a:pt x="518856" y="6463665"/>
                  <a:pt x="564515" y="6463665"/>
                </a:cubicBezTo>
                <a:lnTo>
                  <a:pt x="564820" y="6463665"/>
                </a:lnTo>
                <a:cubicBezTo>
                  <a:pt x="610365" y="6463498"/>
                  <a:pt x="647192" y="6426533"/>
                  <a:pt x="647192" y="6380988"/>
                </a:cubicBezTo>
                <a:close/>
                <a:moveTo>
                  <a:pt x="149911" y="6380988"/>
                </a:moveTo>
                <a:cubicBezTo>
                  <a:pt x="149911" y="6426648"/>
                  <a:pt x="186927" y="6463665"/>
                  <a:pt x="232588" y="6463665"/>
                </a:cubicBezTo>
                <a:cubicBezTo>
                  <a:pt x="278247" y="6463665"/>
                  <a:pt x="315265" y="6426648"/>
                  <a:pt x="315265" y="6380988"/>
                </a:cubicBezTo>
                <a:close/>
                <a:moveTo>
                  <a:pt x="398018" y="6296406"/>
                </a:moveTo>
                <a:cubicBezTo>
                  <a:pt x="352359" y="6296406"/>
                  <a:pt x="315341" y="6333424"/>
                  <a:pt x="315341" y="6379083"/>
                </a:cubicBezTo>
                <a:lnTo>
                  <a:pt x="480695" y="6379083"/>
                </a:lnTo>
                <a:lnTo>
                  <a:pt x="482143" y="6379083"/>
                </a:lnTo>
                <a:cubicBezTo>
                  <a:pt x="482143" y="6333424"/>
                  <a:pt x="445125" y="6296406"/>
                  <a:pt x="399466" y="6296406"/>
                </a:cubicBezTo>
                <a:close/>
                <a:moveTo>
                  <a:pt x="729580" y="6295972"/>
                </a:moveTo>
                <a:cubicBezTo>
                  <a:pt x="683966" y="6296254"/>
                  <a:pt x="647215" y="6333463"/>
                  <a:pt x="647497" y="6379083"/>
                </a:cubicBezTo>
                <a:lnTo>
                  <a:pt x="811708" y="6379083"/>
                </a:lnTo>
                <a:lnTo>
                  <a:pt x="811708" y="6365824"/>
                </a:lnTo>
                <a:cubicBezTo>
                  <a:pt x="805398" y="6325423"/>
                  <a:pt x="770476" y="6295713"/>
                  <a:pt x="729580" y="6295972"/>
                </a:cubicBezTo>
                <a:close/>
                <a:moveTo>
                  <a:pt x="481838" y="6207405"/>
                </a:moveTo>
                <a:cubicBezTo>
                  <a:pt x="481838" y="6253064"/>
                  <a:pt x="518856" y="6290081"/>
                  <a:pt x="564515" y="6290081"/>
                </a:cubicBezTo>
                <a:lnTo>
                  <a:pt x="564820" y="6290081"/>
                </a:lnTo>
                <a:cubicBezTo>
                  <a:pt x="610365" y="6289914"/>
                  <a:pt x="647192" y="6252949"/>
                  <a:pt x="647192" y="6207405"/>
                </a:cubicBezTo>
                <a:close/>
                <a:moveTo>
                  <a:pt x="149911" y="6207405"/>
                </a:moveTo>
                <a:cubicBezTo>
                  <a:pt x="149911" y="6253064"/>
                  <a:pt x="186927" y="6290081"/>
                  <a:pt x="232588" y="6290081"/>
                </a:cubicBezTo>
                <a:cubicBezTo>
                  <a:pt x="278133" y="6289914"/>
                  <a:pt x="314960" y="6252949"/>
                  <a:pt x="314960" y="6207405"/>
                </a:cubicBezTo>
                <a:close/>
                <a:moveTo>
                  <a:pt x="398018" y="6122823"/>
                </a:moveTo>
                <a:cubicBezTo>
                  <a:pt x="352359" y="6122823"/>
                  <a:pt x="315341" y="6159841"/>
                  <a:pt x="315341" y="6205500"/>
                </a:cubicBezTo>
                <a:lnTo>
                  <a:pt x="480695" y="6205500"/>
                </a:lnTo>
                <a:lnTo>
                  <a:pt x="482143" y="6205500"/>
                </a:lnTo>
                <a:cubicBezTo>
                  <a:pt x="482143" y="6159841"/>
                  <a:pt x="445125" y="6122823"/>
                  <a:pt x="399466" y="6122823"/>
                </a:cubicBezTo>
                <a:close/>
                <a:moveTo>
                  <a:pt x="729580" y="6122388"/>
                </a:moveTo>
                <a:cubicBezTo>
                  <a:pt x="683966" y="6122670"/>
                  <a:pt x="647215" y="6159879"/>
                  <a:pt x="647497" y="6205500"/>
                </a:cubicBezTo>
                <a:lnTo>
                  <a:pt x="811708" y="6205500"/>
                </a:lnTo>
                <a:lnTo>
                  <a:pt x="811708" y="6192241"/>
                </a:lnTo>
                <a:cubicBezTo>
                  <a:pt x="805398" y="6151840"/>
                  <a:pt x="770476" y="6122129"/>
                  <a:pt x="729580" y="6122388"/>
                </a:cubicBezTo>
                <a:close/>
                <a:moveTo>
                  <a:pt x="481838" y="6033821"/>
                </a:moveTo>
                <a:cubicBezTo>
                  <a:pt x="481838" y="6079480"/>
                  <a:pt x="518856" y="6116498"/>
                  <a:pt x="564515" y="6116498"/>
                </a:cubicBezTo>
                <a:lnTo>
                  <a:pt x="564820" y="6116498"/>
                </a:lnTo>
                <a:cubicBezTo>
                  <a:pt x="610365" y="6116331"/>
                  <a:pt x="647192" y="6079366"/>
                  <a:pt x="647192" y="6033821"/>
                </a:cubicBezTo>
                <a:close/>
                <a:moveTo>
                  <a:pt x="149911" y="6033821"/>
                </a:moveTo>
                <a:cubicBezTo>
                  <a:pt x="149911" y="6079480"/>
                  <a:pt x="186927" y="6116498"/>
                  <a:pt x="232588" y="6116498"/>
                </a:cubicBezTo>
                <a:cubicBezTo>
                  <a:pt x="278133" y="6116331"/>
                  <a:pt x="314960" y="6079366"/>
                  <a:pt x="314960" y="6033821"/>
                </a:cubicBezTo>
                <a:close/>
                <a:moveTo>
                  <a:pt x="398018" y="5949239"/>
                </a:moveTo>
                <a:cubicBezTo>
                  <a:pt x="352359" y="5949239"/>
                  <a:pt x="315341" y="5986257"/>
                  <a:pt x="315341" y="6031916"/>
                </a:cubicBezTo>
                <a:lnTo>
                  <a:pt x="480695" y="6031916"/>
                </a:lnTo>
                <a:lnTo>
                  <a:pt x="482143" y="6031916"/>
                </a:lnTo>
                <a:cubicBezTo>
                  <a:pt x="482143" y="5986257"/>
                  <a:pt x="445125" y="5949239"/>
                  <a:pt x="399466" y="5949239"/>
                </a:cubicBezTo>
                <a:close/>
                <a:moveTo>
                  <a:pt x="729580" y="5948805"/>
                </a:moveTo>
                <a:cubicBezTo>
                  <a:pt x="683966" y="5949086"/>
                  <a:pt x="647215" y="5986295"/>
                  <a:pt x="647497" y="6031916"/>
                </a:cubicBezTo>
                <a:lnTo>
                  <a:pt x="811708" y="6031916"/>
                </a:lnTo>
                <a:lnTo>
                  <a:pt x="811708" y="6018657"/>
                </a:lnTo>
                <a:cubicBezTo>
                  <a:pt x="805398" y="5978256"/>
                  <a:pt x="770476" y="5948546"/>
                  <a:pt x="729580" y="5948805"/>
                </a:cubicBezTo>
                <a:close/>
                <a:moveTo>
                  <a:pt x="481838" y="5860237"/>
                </a:moveTo>
                <a:cubicBezTo>
                  <a:pt x="481838" y="5905897"/>
                  <a:pt x="518856" y="5942914"/>
                  <a:pt x="564515" y="5942914"/>
                </a:cubicBezTo>
                <a:lnTo>
                  <a:pt x="564820" y="5942914"/>
                </a:lnTo>
                <a:cubicBezTo>
                  <a:pt x="610365" y="5942747"/>
                  <a:pt x="647192" y="5905782"/>
                  <a:pt x="647192" y="5860237"/>
                </a:cubicBezTo>
                <a:close/>
                <a:moveTo>
                  <a:pt x="149911" y="5860237"/>
                </a:moveTo>
                <a:cubicBezTo>
                  <a:pt x="149911" y="5905897"/>
                  <a:pt x="186927" y="5942914"/>
                  <a:pt x="232588" y="5942914"/>
                </a:cubicBezTo>
                <a:cubicBezTo>
                  <a:pt x="278133" y="5942747"/>
                  <a:pt x="314960" y="5905782"/>
                  <a:pt x="314960" y="5860237"/>
                </a:cubicBezTo>
                <a:close/>
                <a:moveTo>
                  <a:pt x="398018" y="5776570"/>
                </a:moveTo>
                <a:cubicBezTo>
                  <a:pt x="352359" y="5776570"/>
                  <a:pt x="315341" y="5813588"/>
                  <a:pt x="315341" y="5859247"/>
                </a:cubicBezTo>
                <a:lnTo>
                  <a:pt x="482143" y="5859247"/>
                </a:lnTo>
                <a:cubicBezTo>
                  <a:pt x="482143" y="5813588"/>
                  <a:pt x="445125" y="5776570"/>
                  <a:pt x="399466" y="5776570"/>
                </a:cubicBezTo>
                <a:close/>
                <a:moveTo>
                  <a:pt x="729580" y="5776136"/>
                </a:moveTo>
                <a:cubicBezTo>
                  <a:pt x="683966" y="5776417"/>
                  <a:pt x="647215" y="5813626"/>
                  <a:pt x="647497" y="5859247"/>
                </a:cubicBezTo>
                <a:lnTo>
                  <a:pt x="811708" y="5859247"/>
                </a:lnTo>
                <a:lnTo>
                  <a:pt x="811708" y="5845988"/>
                </a:lnTo>
                <a:cubicBezTo>
                  <a:pt x="805398" y="5805587"/>
                  <a:pt x="770476" y="5775877"/>
                  <a:pt x="729580" y="5776136"/>
                </a:cubicBezTo>
                <a:close/>
                <a:moveTo>
                  <a:pt x="481838" y="5687568"/>
                </a:moveTo>
                <a:cubicBezTo>
                  <a:pt x="481838" y="5733228"/>
                  <a:pt x="518856" y="5770245"/>
                  <a:pt x="564515" y="5770245"/>
                </a:cubicBezTo>
                <a:lnTo>
                  <a:pt x="564820" y="5770245"/>
                </a:lnTo>
                <a:cubicBezTo>
                  <a:pt x="610365" y="5770078"/>
                  <a:pt x="647192" y="5733113"/>
                  <a:pt x="647192" y="5687568"/>
                </a:cubicBezTo>
                <a:close/>
                <a:moveTo>
                  <a:pt x="149911" y="5687340"/>
                </a:moveTo>
                <a:cubicBezTo>
                  <a:pt x="149911" y="5732999"/>
                  <a:pt x="186927" y="5770016"/>
                  <a:pt x="232588" y="5770016"/>
                </a:cubicBezTo>
                <a:cubicBezTo>
                  <a:pt x="278247" y="5770016"/>
                  <a:pt x="315265" y="5732999"/>
                  <a:pt x="315265" y="5687340"/>
                </a:cubicBezTo>
                <a:close/>
                <a:moveTo>
                  <a:pt x="398018" y="5602986"/>
                </a:moveTo>
                <a:cubicBezTo>
                  <a:pt x="352359" y="5602986"/>
                  <a:pt x="315341" y="5640004"/>
                  <a:pt x="315341" y="5685663"/>
                </a:cubicBezTo>
                <a:lnTo>
                  <a:pt x="480695" y="5685663"/>
                </a:lnTo>
                <a:lnTo>
                  <a:pt x="482143" y="5685663"/>
                </a:lnTo>
                <a:cubicBezTo>
                  <a:pt x="482143" y="5640004"/>
                  <a:pt x="445125" y="5602986"/>
                  <a:pt x="399466" y="5602986"/>
                </a:cubicBezTo>
                <a:close/>
                <a:moveTo>
                  <a:pt x="729580" y="5602552"/>
                </a:moveTo>
                <a:cubicBezTo>
                  <a:pt x="683966" y="5602834"/>
                  <a:pt x="647215" y="5640043"/>
                  <a:pt x="647497" y="5685663"/>
                </a:cubicBezTo>
                <a:lnTo>
                  <a:pt x="811708" y="5685663"/>
                </a:lnTo>
                <a:lnTo>
                  <a:pt x="811708" y="5672404"/>
                </a:lnTo>
                <a:cubicBezTo>
                  <a:pt x="805398" y="5632003"/>
                  <a:pt x="770476" y="5602293"/>
                  <a:pt x="729580" y="5602552"/>
                </a:cubicBezTo>
                <a:close/>
                <a:moveTo>
                  <a:pt x="481838" y="5513985"/>
                </a:moveTo>
                <a:cubicBezTo>
                  <a:pt x="481838" y="5559644"/>
                  <a:pt x="518856" y="5596661"/>
                  <a:pt x="564515" y="5596661"/>
                </a:cubicBezTo>
                <a:lnTo>
                  <a:pt x="564820" y="5596661"/>
                </a:lnTo>
                <a:cubicBezTo>
                  <a:pt x="610365" y="5596494"/>
                  <a:pt x="647192" y="5559529"/>
                  <a:pt x="647192" y="5513985"/>
                </a:cubicBezTo>
                <a:close/>
                <a:moveTo>
                  <a:pt x="149911" y="5513756"/>
                </a:moveTo>
                <a:cubicBezTo>
                  <a:pt x="149911" y="5559415"/>
                  <a:pt x="186927" y="5596433"/>
                  <a:pt x="232588" y="5596433"/>
                </a:cubicBezTo>
                <a:lnTo>
                  <a:pt x="232588" y="5596661"/>
                </a:lnTo>
                <a:cubicBezTo>
                  <a:pt x="278216" y="5596494"/>
                  <a:pt x="315090" y="5559385"/>
                  <a:pt x="314960" y="5513756"/>
                </a:cubicBezTo>
                <a:close/>
                <a:moveTo>
                  <a:pt x="398018" y="5429403"/>
                </a:moveTo>
                <a:cubicBezTo>
                  <a:pt x="352359" y="5429403"/>
                  <a:pt x="315341" y="5466421"/>
                  <a:pt x="315341" y="5512080"/>
                </a:cubicBezTo>
                <a:lnTo>
                  <a:pt x="480695" y="5512080"/>
                </a:lnTo>
                <a:lnTo>
                  <a:pt x="482143" y="5512080"/>
                </a:lnTo>
                <a:cubicBezTo>
                  <a:pt x="482143" y="5466421"/>
                  <a:pt x="445125" y="5429403"/>
                  <a:pt x="399466" y="5429403"/>
                </a:cubicBezTo>
                <a:close/>
                <a:moveTo>
                  <a:pt x="729580" y="5428968"/>
                </a:moveTo>
                <a:cubicBezTo>
                  <a:pt x="683966" y="5429250"/>
                  <a:pt x="647215" y="5466459"/>
                  <a:pt x="647497" y="5512080"/>
                </a:cubicBezTo>
                <a:lnTo>
                  <a:pt x="811708" y="5512080"/>
                </a:lnTo>
                <a:lnTo>
                  <a:pt x="811708" y="5498821"/>
                </a:lnTo>
                <a:cubicBezTo>
                  <a:pt x="805398" y="5458420"/>
                  <a:pt x="770476" y="5428709"/>
                  <a:pt x="729580" y="5428968"/>
                </a:cubicBezTo>
                <a:close/>
                <a:moveTo>
                  <a:pt x="481838" y="5340401"/>
                </a:moveTo>
                <a:cubicBezTo>
                  <a:pt x="481838" y="5386060"/>
                  <a:pt x="518856" y="5423078"/>
                  <a:pt x="564515" y="5423078"/>
                </a:cubicBezTo>
                <a:lnTo>
                  <a:pt x="564820" y="5423078"/>
                </a:lnTo>
                <a:cubicBezTo>
                  <a:pt x="610365" y="5422911"/>
                  <a:pt x="647192" y="5385946"/>
                  <a:pt x="647192" y="5340401"/>
                </a:cubicBezTo>
                <a:close/>
                <a:moveTo>
                  <a:pt x="149606" y="5340401"/>
                </a:moveTo>
                <a:cubicBezTo>
                  <a:pt x="149606" y="5386060"/>
                  <a:pt x="186622" y="5423078"/>
                  <a:pt x="232283" y="5423078"/>
                </a:cubicBezTo>
                <a:cubicBezTo>
                  <a:pt x="277942" y="5423078"/>
                  <a:pt x="314960" y="5386060"/>
                  <a:pt x="314960" y="5340401"/>
                </a:cubicBezTo>
                <a:close/>
                <a:moveTo>
                  <a:pt x="398018" y="5255819"/>
                </a:moveTo>
                <a:cubicBezTo>
                  <a:pt x="352359" y="5255819"/>
                  <a:pt x="315341" y="5292837"/>
                  <a:pt x="315341" y="5338496"/>
                </a:cubicBezTo>
                <a:lnTo>
                  <a:pt x="480695" y="5338496"/>
                </a:lnTo>
                <a:lnTo>
                  <a:pt x="482143" y="5338496"/>
                </a:lnTo>
                <a:cubicBezTo>
                  <a:pt x="482143" y="5292837"/>
                  <a:pt x="445125" y="5255819"/>
                  <a:pt x="399466" y="5255819"/>
                </a:cubicBezTo>
                <a:close/>
                <a:moveTo>
                  <a:pt x="729580" y="5255385"/>
                </a:moveTo>
                <a:cubicBezTo>
                  <a:pt x="683966" y="5255666"/>
                  <a:pt x="647215" y="5292875"/>
                  <a:pt x="647497" y="5338496"/>
                </a:cubicBezTo>
                <a:lnTo>
                  <a:pt x="811708" y="5338496"/>
                </a:lnTo>
                <a:lnTo>
                  <a:pt x="811708" y="5325237"/>
                </a:lnTo>
                <a:cubicBezTo>
                  <a:pt x="805398" y="5284836"/>
                  <a:pt x="770476" y="5255126"/>
                  <a:pt x="729580" y="5255385"/>
                </a:cubicBezTo>
                <a:close/>
                <a:moveTo>
                  <a:pt x="481838" y="5166817"/>
                </a:moveTo>
                <a:cubicBezTo>
                  <a:pt x="481838" y="5212477"/>
                  <a:pt x="518856" y="5249494"/>
                  <a:pt x="564515" y="5249494"/>
                </a:cubicBezTo>
                <a:lnTo>
                  <a:pt x="564820" y="5249494"/>
                </a:lnTo>
                <a:cubicBezTo>
                  <a:pt x="610365" y="5249327"/>
                  <a:pt x="647192" y="5212362"/>
                  <a:pt x="647192" y="5166817"/>
                </a:cubicBezTo>
                <a:close/>
                <a:moveTo>
                  <a:pt x="149606" y="5166817"/>
                </a:moveTo>
                <a:cubicBezTo>
                  <a:pt x="149606" y="5212477"/>
                  <a:pt x="186622" y="5249494"/>
                  <a:pt x="232283" y="5249494"/>
                </a:cubicBezTo>
                <a:cubicBezTo>
                  <a:pt x="277942" y="5249494"/>
                  <a:pt x="314960" y="5212477"/>
                  <a:pt x="314960" y="5166817"/>
                </a:cubicBezTo>
                <a:close/>
                <a:moveTo>
                  <a:pt x="398018" y="5083150"/>
                </a:moveTo>
                <a:cubicBezTo>
                  <a:pt x="352359" y="5083150"/>
                  <a:pt x="315341" y="5120168"/>
                  <a:pt x="315341" y="5165827"/>
                </a:cubicBezTo>
                <a:lnTo>
                  <a:pt x="482143" y="5165827"/>
                </a:lnTo>
                <a:cubicBezTo>
                  <a:pt x="482143" y="5120168"/>
                  <a:pt x="445125" y="5083150"/>
                  <a:pt x="399466" y="5083150"/>
                </a:cubicBezTo>
                <a:close/>
                <a:moveTo>
                  <a:pt x="729580" y="5082716"/>
                </a:moveTo>
                <a:cubicBezTo>
                  <a:pt x="683966" y="5082997"/>
                  <a:pt x="647215" y="5120206"/>
                  <a:pt x="647497" y="5165827"/>
                </a:cubicBezTo>
                <a:lnTo>
                  <a:pt x="811708" y="5165827"/>
                </a:lnTo>
                <a:lnTo>
                  <a:pt x="811708" y="5152568"/>
                </a:lnTo>
                <a:cubicBezTo>
                  <a:pt x="805398" y="5112167"/>
                  <a:pt x="770476" y="5082457"/>
                  <a:pt x="729580" y="5082716"/>
                </a:cubicBezTo>
                <a:close/>
                <a:moveTo>
                  <a:pt x="481838" y="4994148"/>
                </a:moveTo>
                <a:cubicBezTo>
                  <a:pt x="481838" y="5039808"/>
                  <a:pt x="518856" y="5076825"/>
                  <a:pt x="564515" y="5076825"/>
                </a:cubicBezTo>
                <a:lnTo>
                  <a:pt x="564820" y="5076825"/>
                </a:lnTo>
                <a:cubicBezTo>
                  <a:pt x="610365" y="5076658"/>
                  <a:pt x="647192" y="5039693"/>
                  <a:pt x="647192" y="4994148"/>
                </a:cubicBezTo>
                <a:close/>
                <a:moveTo>
                  <a:pt x="149911" y="4993920"/>
                </a:moveTo>
                <a:cubicBezTo>
                  <a:pt x="149911" y="5039579"/>
                  <a:pt x="186927" y="5076596"/>
                  <a:pt x="232588" y="5076596"/>
                </a:cubicBezTo>
                <a:cubicBezTo>
                  <a:pt x="278247" y="5076596"/>
                  <a:pt x="315265" y="5039579"/>
                  <a:pt x="315265" y="4993920"/>
                </a:cubicBezTo>
                <a:close/>
                <a:moveTo>
                  <a:pt x="398018" y="4909566"/>
                </a:moveTo>
                <a:cubicBezTo>
                  <a:pt x="352359" y="4909566"/>
                  <a:pt x="315341" y="4946584"/>
                  <a:pt x="315341" y="4992243"/>
                </a:cubicBezTo>
                <a:lnTo>
                  <a:pt x="480695" y="4992243"/>
                </a:lnTo>
                <a:lnTo>
                  <a:pt x="482143" y="4992243"/>
                </a:lnTo>
                <a:cubicBezTo>
                  <a:pt x="482143" y="4946584"/>
                  <a:pt x="445125" y="4909566"/>
                  <a:pt x="399466" y="4909566"/>
                </a:cubicBezTo>
                <a:close/>
                <a:moveTo>
                  <a:pt x="729580" y="4909132"/>
                </a:moveTo>
                <a:cubicBezTo>
                  <a:pt x="683966" y="4909414"/>
                  <a:pt x="647215" y="4946623"/>
                  <a:pt x="647497" y="4992243"/>
                </a:cubicBezTo>
                <a:lnTo>
                  <a:pt x="811708" y="4992243"/>
                </a:lnTo>
                <a:lnTo>
                  <a:pt x="811708" y="4978984"/>
                </a:lnTo>
                <a:cubicBezTo>
                  <a:pt x="805398" y="4938583"/>
                  <a:pt x="770476" y="4908873"/>
                  <a:pt x="729580" y="4909132"/>
                </a:cubicBezTo>
                <a:close/>
                <a:moveTo>
                  <a:pt x="481838" y="4820565"/>
                </a:moveTo>
                <a:cubicBezTo>
                  <a:pt x="481838" y="4866224"/>
                  <a:pt x="518856" y="4903241"/>
                  <a:pt x="564515" y="4903241"/>
                </a:cubicBezTo>
                <a:lnTo>
                  <a:pt x="564820" y="4903241"/>
                </a:lnTo>
                <a:cubicBezTo>
                  <a:pt x="610365" y="4903074"/>
                  <a:pt x="647192" y="4866109"/>
                  <a:pt x="647192" y="4820565"/>
                </a:cubicBezTo>
                <a:close/>
                <a:moveTo>
                  <a:pt x="149911" y="4820336"/>
                </a:moveTo>
                <a:cubicBezTo>
                  <a:pt x="149911" y="4865995"/>
                  <a:pt x="186927" y="4903013"/>
                  <a:pt x="232588" y="4903013"/>
                </a:cubicBezTo>
                <a:lnTo>
                  <a:pt x="232588" y="4903241"/>
                </a:lnTo>
                <a:cubicBezTo>
                  <a:pt x="278216" y="4903074"/>
                  <a:pt x="315090" y="4865965"/>
                  <a:pt x="314960" y="4820336"/>
                </a:cubicBezTo>
                <a:close/>
                <a:moveTo>
                  <a:pt x="398018" y="4735983"/>
                </a:moveTo>
                <a:cubicBezTo>
                  <a:pt x="352359" y="4735983"/>
                  <a:pt x="315341" y="4773001"/>
                  <a:pt x="315341" y="4818660"/>
                </a:cubicBezTo>
                <a:lnTo>
                  <a:pt x="480695" y="4818660"/>
                </a:lnTo>
                <a:lnTo>
                  <a:pt x="482143" y="4818660"/>
                </a:lnTo>
                <a:cubicBezTo>
                  <a:pt x="482143" y="4773001"/>
                  <a:pt x="445125" y="4735983"/>
                  <a:pt x="399466" y="4735983"/>
                </a:cubicBezTo>
                <a:close/>
                <a:moveTo>
                  <a:pt x="729580" y="4735548"/>
                </a:moveTo>
                <a:cubicBezTo>
                  <a:pt x="683966" y="4735830"/>
                  <a:pt x="647215" y="4773039"/>
                  <a:pt x="647497" y="4818660"/>
                </a:cubicBezTo>
                <a:lnTo>
                  <a:pt x="811708" y="4818660"/>
                </a:lnTo>
                <a:lnTo>
                  <a:pt x="811708" y="4805401"/>
                </a:lnTo>
                <a:cubicBezTo>
                  <a:pt x="805398" y="4765000"/>
                  <a:pt x="770476" y="4735289"/>
                  <a:pt x="729580" y="4735548"/>
                </a:cubicBezTo>
                <a:close/>
                <a:moveTo>
                  <a:pt x="481838" y="4646981"/>
                </a:moveTo>
                <a:cubicBezTo>
                  <a:pt x="481838" y="4692640"/>
                  <a:pt x="518856" y="4729658"/>
                  <a:pt x="564515" y="4729658"/>
                </a:cubicBezTo>
                <a:lnTo>
                  <a:pt x="564820" y="4729658"/>
                </a:lnTo>
                <a:cubicBezTo>
                  <a:pt x="610365" y="4729491"/>
                  <a:pt x="647192" y="4692526"/>
                  <a:pt x="647192" y="4646981"/>
                </a:cubicBezTo>
                <a:close/>
                <a:moveTo>
                  <a:pt x="149606" y="4646981"/>
                </a:moveTo>
                <a:cubicBezTo>
                  <a:pt x="149606" y="4692640"/>
                  <a:pt x="186622" y="4729658"/>
                  <a:pt x="232283" y="4729658"/>
                </a:cubicBezTo>
                <a:cubicBezTo>
                  <a:pt x="277942" y="4729658"/>
                  <a:pt x="314960" y="4692640"/>
                  <a:pt x="314960" y="4646981"/>
                </a:cubicBezTo>
                <a:close/>
                <a:moveTo>
                  <a:pt x="398018" y="4562399"/>
                </a:moveTo>
                <a:cubicBezTo>
                  <a:pt x="352359" y="4562399"/>
                  <a:pt x="315341" y="4599417"/>
                  <a:pt x="315341" y="4645076"/>
                </a:cubicBezTo>
                <a:lnTo>
                  <a:pt x="480695" y="4645076"/>
                </a:lnTo>
                <a:lnTo>
                  <a:pt x="482143" y="4645076"/>
                </a:lnTo>
                <a:cubicBezTo>
                  <a:pt x="482143" y="4599417"/>
                  <a:pt x="445125" y="4562399"/>
                  <a:pt x="399466" y="4562399"/>
                </a:cubicBezTo>
                <a:close/>
                <a:moveTo>
                  <a:pt x="729580" y="4561965"/>
                </a:moveTo>
                <a:cubicBezTo>
                  <a:pt x="683966" y="4562246"/>
                  <a:pt x="647215" y="4599455"/>
                  <a:pt x="647497" y="4645076"/>
                </a:cubicBezTo>
                <a:lnTo>
                  <a:pt x="811708" y="4645076"/>
                </a:lnTo>
                <a:lnTo>
                  <a:pt x="811708" y="4631817"/>
                </a:lnTo>
                <a:cubicBezTo>
                  <a:pt x="805398" y="4591416"/>
                  <a:pt x="770476" y="4561706"/>
                  <a:pt x="729580" y="4561965"/>
                </a:cubicBezTo>
                <a:close/>
                <a:moveTo>
                  <a:pt x="481838" y="4473397"/>
                </a:moveTo>
                <a:cubicBezTo>
                  <a:pt x="481838" y="4519057"/>
                  <a:pt x="518856" y="4556074"/>
                  <a:pt x="564515" y="4556074"/>
                </a:cubicBezTo>
                <a:lnTo>
                  <a:pt x="564820" y="4556074"/>
                </a:lnTo>
                <a:cubicBezTo>
                  <a:pt x="610365" y="4555907"/>
                  <a:pt x="647192" y="4518942"/>
                  <a:pt x="647192" y="4473397"/>
                </a:cubicBezTo>
                <a:close/>
                <a:moveTo>
                  <a:pt x="149606" y="4473397"/>
                </a:moveTo>
                <a:cubicBezTo>
                  <a:pt x="149606" y="4519057"/>
                  <a:pt x="186622" y="4556074"/>
                  <a:pt x="232283" y="4556074"/>
                </a:cubicBezTo>
                <a:cubicBezTo>
                  <a:pt x="277942" y="4556074"/>
                  <a:pt x="314960" y="4519057"/>
                  <a:pt x="314960" y="4473397"/>
                </a:cubicBezTo>
                <a:close/>
                <a:moveTo>
                  <a:pt x="398018" y="4389730"/>
                </a:moveTo>
                <a:cubicBezTo>
                  <a:pt x="352359" y="4389730"/>
                  <a:pt x="315341" y="4426748"/>
                  <a:pt x="315341" y="4472407"/>
                </a:cubicBezTo>
                <a:lnTo>
                  <a:pt x="482143" y="4472407"/>
                </a:lnTo>
                <a:cubicBezTo>
                  <a:pt x="482143" y="4426748"/>
                  <a:pt x="445125" y="4389730"/>
                  <a:pt x="399466" y="4389730"/>
                </a:cubicBezTo>
                <a:close/>
                <a:moveTo>
                  <a:pt x="729580" y="4389296"/>
                </a:moveTo>
                <a:cubicBezTo>
                  <a:pt x="683966" y="4389577"/>
                  <a:pt x="647215" y="4426786"/>
                  <a:pt x="647497" y="4472407"/>
                </a:cubicBezTo>
                <a:lnTo>
                  <a:pt x="811708" y="4472407"/>
                </a:lnTo>
                <a:lnTo>
                  <a:pt x="811708" y="4459148"/>
                </a:lnTo>
                <a:cubicBezTo>
                  <a:pt x="805398" y="4418747"/>
                  <a:pt x="770476" y="4389037"/>
                  <a:pt x="729580" y="4389296"/>
                </a:cubicBezTo>
                <a:close/>
                <a:moveTo>
                  <a:pt x="481838" y="4300728"/>
                </a:moveTo>
                <a:cubicBezTo>
                  <a:pt x="481838" y="4346388"/>
                  <a:pt x="518856" y="4383405"/>
                  <a:pt x="564515" y="4383405"/>
                </a:cubicBezTo>
                <a:lnTo>
                  <a:pt x="564820" y="4383405"/>
                </a:lnTo>
                <a:cubicBezTo>
                  <a:pt x="610365" y="4383238"/>
                  <a:pt x="647192" y="4346273"/>
                  <a:pt x="647192" y="4300728"/>
                </a:cubicBezTo>
                <a:close/>
                <a:moveTo>
                  <a:pt x="149911" y="4300500"/>
                </a:moveTo>
                <a:cubicBezTo>
                  <a:pt x="149911" y="4346159"/>
                  <a:pt x="186927" y="4383176"/>
                  <a:pt x="232588" y="4383176"/>
                </a:cubicBezTo>
                <a:cubicBezTo>
                  <a:pt x="278247" y="4383176"/>
                  <a:pt x="315265" y="4346159"/>
                  <a:pt x="315265" y="4300500"/>
                </a:cubicBezTo>
                <a:close/>
                <a:moveTo>
                  <a:pt x="398018" y="4216146"/>
                </a:moveTo>
                <a:cubicBezTo>
                  <a:pt x="352359" y="4216146"/>
                  <a:pt x="315341" y="4253164"/>
                  <a:pt x="315341" y="4298823"/>
                </a:cubicBezTo>
                <a:lnTo>
                  <a:pt x="480695" y="4298823"/>
                </a:lnTo>
                <a:lnTo>
                  <a:pt x="482143" y="4298823"/>
                </a:lnTo>
                <a:cubicBezTo>
                  <a:pt x="482143" y="4253164"/>
                  <a:pt x="445125" y="4216146"/>
                  <a:pt x="399466" y="4216146"/>
                </a:cubicBezTo>
                <a:close/>
                <a:moveTo>
                  <a:pt x="729580" y="4215712"/>
                </a:moveTo>
                <a:cubicBezTo>
                  <a:pt x="683966" y="4215994"/>
                  <a:pt x="647215" y="4253203"/>
                  <a:pt x="647497" y="4298823"/>
                </a:cubicBezTo>
                <a:lnTo>
                  <a:pt x="811708" y="4298823"/>
                </a:lnTo>
                <a:lnTo>
                  <a:pt x="811708" y="4285564"/>
                </a:lnTo>
                <a:cubicBezTo>
                  <a:pt x="805398" y="4245163"/>
                  <a:pt x="770476" y="4215453"/>
                  <a:pt x="729580" y="4215712"/>
                </a:cubicBezTo>
                <a:close/>
                <a:moveTo>
                  <a:pt x="481838" y="4127144"/>
                </a:moveTo>
                <a:cubicBezTo>
                  <a:pt x="481838" y="4172804"/>
                  <a:pt x="518856" y="4209821"/>
                  <a:pt x="564515" y="4209821"/>
                </a:cubicBezTo>
                <a:lnTo>
                  <a:pt x="564820" y="4209821"/>
                </a:lnTo>
                <a:cubicBezTo>
                  <a:pt x="610365" y="4209654"/>
                  <a:pt x="647192" y="4172689"/>
                  <a:pt x="647192" y="4127144"/>
                </a:cubicBezTo>
                <a:close/>
                <a:moveTo>
                  <a:pt x="149911" y="4126916"/>
                </a:moveTo>
                <a:cubicBezTo>
                  <a:pt x="149911" y="4172575"/>
                  <a:pt x="186927" y="4209593"/>
                  <a:pt x="232588" y="4209593"/>
                </a:cubicBezTo>
                <a:lnTo>
                  <a:pt x="232588" y="4209821"/>
                </a:lnTo>
                <a:cubicBezTo>
                  <a:pt x="278216" y="4209654"/>
                  <a:pt x="315090" y="4172545"/>
                  <a:pt x="314960" y="4126916"/>
                </a:cubicBezTo>
                <a:close/>
                <a:moveTo>
                  <a:pt x="398018" y="4042563"/>
                </a:moveTo>
                <a:cubicBezTo>
                  <a:pt x="352359" y="4042563"/>
                  <a:pt x="315341" y="4079580"/>
                  <a:pt x="315341" y="4125239"/>
                </a:cubicBezTo>
                <a:lnTo>
                  <a:pt x="480695" y="4125239"/>
                </a:lnTo>
                <a:lnTo>
                  <a:pt x="482143" y="4125239"/>
                </a:lnTo>
                <a:cubicBezTo>
                  <a:pt x="482143" y="4079580"/>
                  <a:pt x="445125" y="4042563"/>
                  <a:pt x="399466" y="4042563"/>
                </a:cubicBezTo>
                <a:close/>
                <a:moveTo>
                  <a:pt x="729580" y="4042128"/>
                </a:moveTo>
                <a:cubicBezTo>
                  <a:pt x="683966" y="4042410"/>
                  <a:pt x="647215" y="4079619"/>
                  <a:pt x="647497" y="4125239"/>
                </a:cubicBezTo>
                <a:lnTo>
                  <a:pt x="811708" y="4125239"/>
                </a:lnTo>
                <a:lnTo>
                  <a:pt x="811708" y="4111981"/>
                </a:lnTo>
                <a:cubicBezTo>
                  <a:pt x="805398" y="4071580"/>
                  <a:pt x="770476" y="4041869"/>
                  <a:pt x="729580" y="4042128"/>
                </a:cubicBezTo>
                <a:close/>
                <a:moveTo>
                  <a:pt x="481838" y="3953561"/>
                </a:moveTo>
                <a:cubicBezTo>
                  <a:pt x="481838" y="3999220"/>
                  <a:pt x="518856" y="4036238"/>
                  <a:pt x="564515" y="4036238"/>
                </a:cubicBezTo>
                <a:lnTo>
                  <a:pt x="564820" y="4036238"/>
                </a:lnTo>
                <a:cubicBezTo>
                  <a:pt x="610365" y="4036071"/>
                  <a:pt x="647192" y="3999106"/>
                  <a:pt x="647192" y="3953561"/>
                </a:cubicBezTo>
                <a:close/>
                <a:moveTo>
                  <a:pt x="149606" y="3953561"/>
                </a:moveTo>
                <a:cubicBezTo>
                  <a:pt x="149606" y="3999220"/>
                  <a:pt x="186622" y="4036238"/>
                  <a:pt x="232283" y="4036238"/>
                </a:cubicBezTo>
                <a:cubicBezTo>
                  <a:pt x="277942" y="4036238"/>
                  <a:pt x="314960" y="3999220"/>
                  <a:pt x="314960" y="3953561"/>
                </a:cubicBezTo>
                <a:close/>
                <a:moveTo>
                  <a:pt x="398018" y="3868979"/>
                </a:moveTo>
                <a:cubicBezTo>
                  <a:pt x="352359" y="3868979"/>
                  <a:pt x="315341" y="3905997"/>
                  <a:pt x="315341" y="3951656"/>
                </a:cubicBezTo>
                <a:lnTo>
                  <a:pt x="480695" y="3951656"/>
                </a:lnTo>
                <a:lnTo>
                  <a:pt x="482143" y="3951656"/>
                </a:lnTo>
                <a:cubicBezTo>
                  <a:pt x="482143" y="3905997"/>
                  <a:pt x="445125" y="3868979"/>
                  <a:pt x="399466" y="3868979"/>
                </a:cubicBezTo>
                <a:close/>
                <a:moveTo>
                  <a:pt x="729580" y="3868545"/>
                </a:moveTo>
                <a:cubicBezTo>
                  <a:pt x="683966" y="3868827"/>
                  <a:pt x="647215" y="3906035"/>
                  <a:pt x="647497" y="3951656"/>
                </a:cubicBezTo>
                <a:lnTo>
                  <a:pt x="811708" y="3951656"/>
                </a:lnTo>
                <a:lnTo>
                  <a:pt x="811708" y="3938397"/>
                </a:lnTo>
                <a:cubicBezTo>
                  <a:pt x="805398" y="3897996"/>
                  <a:pt x="770476" y="3868285"/>
                  <a:pt x="729580" y="3868545"/>
                </a:cubicBezTo>
                <a:close/>
                <a:moveTo>
                  <a:pt x="481838" y="3779977"/>
                </a:moveTo>
                <a:cubicBezTo>
                  <a:pt x="481838" y="3825636"/>
                  <a:pt x="518856" y="3862654"/>
                  <a:pt x="564515" y="3862654"/>
                </a:cubicBezTo>
                <a:lnTo>
                  <a:pt x="564820" y="3862654"/>
                </a:lnTo>
                <a:cubicBezTo>
                  <a:pt x="610365" y="3862487"/>
                  <a:pt x="647192" y="3825522"/>
                  <a:pt x="647192" y="3779977"/>
                </a:cubicBezTo>
                <a:close/>
                <a:moveTo>
                  <a:pt x="149606" y="3779977"/>
                </a:moveTo>
                <a:cubicBezTo>
                  <a:pt x="149606" y="3825636"/>
                  <a:pt x="186622" y="3862654"/>
                  <a:pt x="232283" y="3862654"/>
                </a:cubicBezTo>
                <a:cubicBezTo>
                  <a:pt x="277942" y="3862654"/>
                  <a:pt x="314960" y="3825636"/>
                  <a:pt x="314960" y="3779977"/>
                </a:cubicBezTo>
                <a:close/>
                <a:moveTo>
                  <a:pt x="398018" y="3696310"/>
                </a:moveTo>
                <a:cubicBezTo>
                  <a:pt x="352359" y="3696310"/>
                  <a:pt x="315341" y="3733328"/>
                  <a:pt x="315341" y="3778987"/>
                </a:cubicBezTo>
                <a:lnTo>
                  <a:pt x="482143" y="3778987"/>
                </a:lnTo>
                <a:cubicBezTo>
                  <a:pt x="482143" y="3733328"/>
                  <a:pt x="445125" y="3696310"/>
                  <a:pt x="399466" y="3696310"/>
                </a:cubicBezTo>
                <a:close/>
                <a:moveTo>
                  <a:pt x="729580" y="3695875"/>
                </a:moveTo>
                <a:cubicBezTo>
                  <a:pt x="683966" y="3696157"/>
                  <a:pt x="647215" y="3733366"/>
                  <a:pt x="647497" y="3778987"/>
                </a:cubicBezTo>
                <a:lnTo>
                  <a:pt x="811708" y="3778987"/>
                </a:lnTo>
                <a:lnTo>
                  <a:pt x="811708" y="3765728"/>
                </a:lnTo>
                <a:cubicBezTo>
                  <a:pt x="805398" y="3725327"/>
                  <a:pt x="770476" y="3695616"/>
                  <a:pt x="729580" y="3695875"/>
                </a:cubicBezTo>
                <a:close/>
                <a:moveTo>
                  <a:pt x="481838" y="3607308"/>
                </a:moveTo>
                <a:cubicBezTo>
                  <a:pt x="481838" y="3652967"/>
                  <a:pt x="518856" y="3689985"/>
                  <a:pt x="564515" y="3689985"/>
                </a:cubicBezTo>
                <a:lnTo>
                  <a:pt x="564820" y="3689985"/>
                </a:lnTo>
                <a:cubicBezTo>
                  <a:pt x="610365" y="3689817"/>
                  <a:pt x="647192" y="3652853"/>
                  <a:pt x="647192" y="3607308"/>
                </a:cubicBezTo>
                <a:close/>
                <a:moveTo>
                  <a:pt x="149911" y="3607079"/>
                </a:moveTo>
                <a:cubicBezTo>
                  <a:pt x="149911" y="3652739"/>
                  <a:pt x="186927" y="3689757"/>
                  <a:pt x="232588" y="3689757"/>
                </a:cubicBezTo>
                <a:cubicBezTo>
                  <a:pt x="278247" y="3689757"/>
                  <a:pt x="315265" y="3652739"/>
                  <a:pt x="315265" y="3607079"/>
                </a:cubicBezTo>
                <a:close/>
                <a:moveTo>
                  <a:pt x="398018" y="3522726"/>
                </a:moveTo>
                <a:cubicBezTo>
                  <a:pt x="352359" y="3522726"/>
                  <a:pt x="315341" y="3559744"/>
                  <a:pt x="315341" y="3605403"/>
                </a:cubicBezTo>
                <a:lnTo>
                  <a:pt x="480695" y="3605403"/>
                </a:lnTo>
                <a:lnTo>
                  <a:pt x="482143" y="3605403"/>
                </a:lnTo>
                <a:cubicBezTo>
                  <a:pt x="482143" y="3559744"/>
                  <a:pt x="445125" y="3522726"/>
                  <a:pt x="399466" y="3522726"/>
                </a:cubicBezTo>
                <a:close/>
                <a:moveTo>
                  <a:pt x="729580" y="3522292"/>
                </a:moveTo>
                <a:cubicBezTo>
                  <a:pt x="683966" y="3522574"/>
                  <a:pt x="647215" y="3559782"/>
                  <a:pt x="647497" y="3605403"/>
                </a:cubicBezTo>
                <a:lnTo>
                  <a:pt x="811708" y="3605403"/>
                </a:lnTo>
                <a:lnTo>
                  <a:pt x="811708" y="3592144"/>
                </a:lnTo>
                <a:cubicBezTo>
                  <a:pt x="805398" y="3551743"/>
                  <a:pt x="770476" y="3522033"/>
                  <a:pt x="729580" y="3522292"/>
                </a:cubicBezTo>
                <a:close/>
                <a:moveTo>
                  <a:pt x="481838" y="3433724"/>
                </a:moveTo>
                <a:cubicBezTo>
                  <a:pt x="481838" y="3479384"/>
                  <a:pt x="518856" y="3516402"/>
                  <a:pt x="564515" y="3516402"/>
                </a:cubicBezTo>
                <a:lnTo>
                  <a:pt x="564820" y="3516402"/>
                </a:lnTo>
                <a:cubicBezTo>
                  <a:pt x="610365" y="3516234"/>
                  <a:pt x="647192" y="3479269"/>
                  <a:pt x="647192" y="3433724"/>
                </a:cubicBezTo>
                <a:close/>
                <a:moveTo>
                  <a:pt x="149911" y="3433496"/>
                </a:moveTo>
                <a:cubicBezTo>
                  <a:pt x="149911" y="3479155"/>
                  <a:pt x="186927" y="3516173"/>
                  <a:pt x="232588" y="3516173"/>
                </a:cubicBezTo>
                <a:lnTo>
                  <a:pt x="232588" y="3516402"/>
                </a:lnTo>
                <a:cubicBezTo>
                  <a:pt x="278216" y="3516234"/>
                  <a:pt x="315090" y="3479125"/>
                  <a:pt x="314960" y="3433496"/>
                </a:cubicBezTo>
                <a:close/>
                <a:moveTo>
                  <a:pt x="398018" y="3349142"/>
                </a:moveTo>
                <a:cubicBezTo>
                  <a:pt x="352359" y="3349142"/>
                  <a:pt x="315341" y="3386160"/>
                  <a:pt x="315341" y="3431819"/>
                </a:cubicBezTo>
                <a:lnTo>
                  <a:pt x="480695" y="3431819"/>
                </a:lnTo>
                <a:lnTo>
                  <a:pt x="482143" y="3431819"/>
                </a:lnTo>
                <a:cubicBezTo>
                  <a:pt x="482143" y="3386160"/>
                  <a:pt x="445125" y="3349142"/>
                  <a:pt x="399466" y="3349142"/>
                </a:cubicBezTo>
                <a:close/>
                <a:moveTo>
                  <a:pt x="729580" y="3348708"/>
                </a:moveTo>
                <a:cubicBezTo>
                  <a:pt x="683966" y="3348990"/>
                  <a:pt x="647215" y="3386199"/>
                  <a:pt x="647497" y="3431819"/>
                </a:cubicBezTo>
                <a:lnTo>
                  <a:pt x="811708" y="3431819"/>
                </a:lnTo>
                <a:lnTo>
                  <a:pt x="811708" y="3418561"/>
                </a:lnTo>
                <a:cubicBezTo>
                  <a:pt x="805398" y="3378160"/>
                  <a:pt x="770476" y="3348449"/>
                  <a:pt x="729580" y="3348708"/>
                </a:cubicBezTo>
                <a:close/>
                <a:moveTo>
                  <a:pt x="481838" y="3260141"/>
                </a:moveTo>
                <a:cubicBezTo>
                  <a:pt x="481838" y="3305800"/>
                  <a:pt x="518856" y="3342818"/>
                  <a:pt x="564515" y="3342818"/>
                </a:cubicBezTo>
                <a:lnTo>
                  <a:pt x="564820" y="3342818"/>
                </a:lnTo>
                <a:cubicBezTo>
                  <a:pt x="610365" y="3342650"/>
                  <a:pt x="647192" y="3305686"/>
                  <a:pt x="647192" y="3260141"/>
                </a:cubicBezTo>
                <a:close/>
                <a:moveTo>
                  <a:pt x="149606" y="3260141"/>
                </a:moveTo>
                <a:cubicBezTo>
                  <a:pt x="149606" y="3305800"/>
                  <a:pt x="186622" y="3342818"/>
                  <a:pt x="232283" y="3342818"/>
                </a:cubicBezTo>
                <a:cubicBezTo>
                  <a:pt x="277942" y="3342818"/>
                  <a:pt x="314960" y="3305800"/>
                  <a:pt x="314960" y="3260141"/>
                </a:cubicBezTo>
                <a:close/>
                <a:moveTo>
                  <a:pt x="398018" y="3175559"/>
                </a:moveTo>
                <a:cubicBezTo>
                  <a:pt x="352359" y="3175559"/>
                  <a:pt x="315341" y="3212577"/>
                  <a:pt x="315341" y="3258236"/>
                </a:cubicBezTo>
                <a:lnTo>
                  <a:pt x="480695" y="3258236"/>
                </a:lnTo>
                <a:lnTo>
                  <a:pt x="482143" y="3258236"/>
                </a:lnTo>
                <a:cubicBezTo>
                  <a:pt x="482143" y="3212577"/>
                  <a:pt x="445125" y="3175559"/>
                  <a:pt x="399466" y="3175559"/>
                </a:cubicBezTo>
                <a:close/>
                <a:moveTo>
                  <a:pt x="729580" y="3175125"/>
                </a:moveTo>
                <a:cubicBezTo>
                  <a:pt x="683966" y="3175407"/>
                  <a:pt x="647215" y="3212615"/>
                  <a:pt x="647497" y="3258236"/>
                </a:cubicBezTo>
                <a:lnTo>
                  <a:pt x="811708" y="3258236"/>
                </a:lnTo>
                <a:lnTo>
                  <a:pt x="811708" y="3244977"/>
                </a:lnTo>
                <a:cubicBezTo>
                  <a:pt x="805398" y="3204576"/>
                  <a:pt x="770476" y="3174865"/>
                  <a:pt x="729580" y="3175125"/>
                </a:cubicBezTo>
                <a:close/>
                <a:moveTo>
                  <a:pt x="481838" y="3086557"/>
                </a:moveTo>
                <a:cubicBezTo>
                  <a:pt x="481838" y="3132216"/>
                  <a:pt x="518856" y="3169234"/>
                  <a:pt x="564515" y="3169234"/>
                </a:cubicBezTo>
                <a:lnTo>
                  <a:pt x="564820" y="3169234"/>
                </a:lnTo>
                <a:cubicBezTo>
                  <a:pt x="610365" y="3169067"/>
                  <a:pt x="647192" y="3132102"/>
                  <a:pt x="647192" y="3086557"/>
                </a:cubicBezTo>
                <a:close/>
                <a:moveTo>
                  <a:pt x="149606" y="3086557"/>
                </a:moveTo>
                <a:cubicBezTo>
                  <a:pt x="149606" y="3132216"/>
                  <a:pt x="186622" y="3169234"/>
                  <a:pt x="232283" y="3169234"/>
                </a:cubicBezTo>
                <a:cubicBezTo>
                  <a:pt x="277942" y="3169234"/>
                  <a:pt x="314960" y="3132216"/>
                  <a:pt x="314960" y="3086557"/>
                </a:cubicBezTo>
                <a:close/>
                <a:moveTo>
                  <a:pt x="398018" y="3002890"/>
                </a:moveTo>
                <a:cubicBezTo>
                  <a:pt x="352359" y="3002890"/>
                  <a:pt x="315341" y="3039908"/>
                  <a:pt x="315341" y="3085567"/>
                </a:cubicBezTo>
                <a:lnTo>
                  <a:pt x="482143" y="3085567"/>
                </a:lnTo>
                <a:cubicBezTo>
                  <a:pt x="482143" y="3039908"/>
                  <a:pt x="445125" y="3002890"/>
                  <a:pt x="399466" y="3002890"/>
                </a:cubicBezTo>
                <a:close/>
                <a:moveTo>
                  <a:pt x="729580" y="3002455"/>
                </a:moveTo>
                <a:cubicBezTo>
                  <a:pt x="683966" y="3002737"/>
                  <a:pt x="647215" y="3039946"/>
                  <a:pt x="647497" y="3085567"/>
                </a:cubicBezTo>
                <a:lnTo>
                  <a:pt x="811708" y="3085567"/>
                </a:lnTo>
                <a:lnTo>
                  <a:pt x="811708" y="3072308"/>
                </a:lnTo>
                <a:cubicBezTo>
                  <a:pt x="805398" y="3031907"/>
                  <a:pt x="770476" y="3002196"/>
                  <a:pt x="729580" y="3002455"/>
                </a:cubicBezTo>
                <a:close/>
                <a:moveTo>
                  <a:pt x="481838" y="2913888"/>
                </a:moveTo>
                <a:cubicBezTo>
                  <a:pt x="481838" y="2959547"/>
                  <a:pt x="518856" y="2996565"/>
                  <a:pt x="564515" y="2996565"/>
                </a:cubicBezTo>
                <a:lnTo>
                  <a:pt x="564820" y="2996565"/>
                </a:lnTo>
                <a:cubicBezTo>
                  <a:pt x="610365" y="2996397"/>
                  <a:pt x="647192" y="2959433"/>
                  <a:pt x="647192" y="2913888"/>
                </a:cubicBezTo>
                <a:close/>
                <a:moveTo>
                  <a:pt x="149911" y="2913659"/>
                </a:moveTo>
                <a:cubicBezTo>
                  <a:pt x="149911" y="2959319"/>
                  <a:pt x="186927" y="2996337"/>
                  <a:pt x="232588" y="2996337"/>
                </a:cubicBezTo>
                <a:cubicBezTo>
                  <a:pt x="278247" y="2996337"/>
                  <a:pt x="315265" y="2959319"/>
                  <a:pt x="315265" y="2913659"/>
                </a:cubicBezTo>
                <a:close/>
                <a:moveTo>
                  <a:pt x="398018" y="2829306"/>
                </a:moveTo>
                <a:cubicBezTo>
                  <a:pt x="352359" y="2829306"/>
                  <a:pt x="315341" y="2866324"/>
                  <a:pt x="315341" y="2911983"/>
                </a:cubicBezTo>
                <a:lnTo>
                  <a:pt x="480695" y="2911983"/>
                </a:lnTo>
                <a:lnTo>
                  <a:pt x="482143" y="2911983"/>
                </a:lnTo>
                <a:cubicBezTo>
                  <a:pt x="482143" y="2866324"/>
                  <a:pt x="445125" y="2829306"/>
                  <a:pt x="399466" y="2829306"/>
                </a:cubicBezTo>
                <a:close/>
                <a:moveTo>
                  <a:pt x="729580" y="2828872"/>
                </a:moveTo>
                <a:cubicBezTo>
                  <a:pt x="683966" y="2829154"/>
                  <a:pt x="647215" y="2866362"/>
                  <a:pt x="647497" y="2911983"/>
                </a:cubicBezTo>
                <a:lnTo>
                  <a:pt x="811708" y="2911983"/>
                </a:lnTo>
                <a:lnTo>
                  <a:pt x="811708" y="2898724"/>
                </a:lnTo>
                <a:cubicBezTo>
                  <a:pt x="805398" y="2858323"/>
                  <a:pt x="770476" y="2828613"/>
                  <a:pt x="729580" y="2828872"/>
                </a:cubicBezTo>
                <a:close/>
                <a:moveTo>
                  <a:pt x="481838" y="2740304"/>
                </a:moveTo>
                <a:cubicBezTo>
                  <a:pt x="481838" y="2785964"/>
                  <a:pt x="518856" y="2822982"/>
                  <a:pt x="564515" y="2822982"/>
                </a:cubicBezTo>
                <a:lnTo>
                  <a:pt x="564820" y="2822982"/>
                </a:lnTo>
                <a:cubicBezTo>
                  <a:pt x="610365" y="2822814"/>
                  <a:pt x="647192" y="2785849"/>
                  <a:pt x="647192" y="2740304"/>
                </a:cubicBezTo>
                <a:close/>
                <a:moveTo>
                  <a:pt x="149911" y="2740076"/>
                </a:moveTo>
                <a:cubicBezTo>
                  <a:pt x="149911" y="2785735"/>
                  <a:pt x="186927" y="2822753"/>
                  <a:pt x="232588" y="2822753"/>
                </a:cubicBezTo>
                <a:lnTo>
                  <a:pt x="232588" y="2822982"/>
                </a:lnTo>
                <a:cubicBezTo>
                  <a:pt x="278216" y="2822814"/>
                  <a:pt x="315090" y="2785705"/>
                  <a:pt x="314960" y="2740076"/>
                </a:cubicBezTo>
                <a:close/>
                <a:moveTo>
                  <a:pt x="398018" y="2655722"/>
                </a:moveTo>
                <a:cubicBezTo>
                  <a:pt x="352359" y="2655722"/>
                  <a:pt x="315341" y="2692740"/>
                  <a:pt x="315341" y="2738399"/>
                </a:cubicBezTo>
                <a:lnTo>
                  <a:pt x="480695" y="2738399"/>
                </a:lnTo>
                <a:lnTo>
                  <a:pt x="482143" y="2738399"/>
                </a:lnTo>
                <a:cubicBezTo>
                  <a:pt x="482143" y="2692740"/>
                  <a:pt x="445125" y="2655722"/>
                  <a:pt x="399466" y="2655722"/>
                </a:cubicBezTo>
                <a:close/>
                <a:moveTo>
                  <a:pt x="729580" y="2655288"/>
                </a:moveTo>
                <a:cubicBezTo>
                  <a:pt x="683966" y="2655570"/>
                  <a:pt x="647215" y="2692779"/>
                  <a:pt x="647497" y="2738399"/>
                </a:cubicBezTo>
                <a:lnTo>
                  <a:pt x="811708" y="2738399"/>
                </a:lnTo>
                <a:lnTo>
                  <a:pt x="811708" y="2725141"/>
                </a:lnTo>
                <a:cubicBezTo>
                  <a:pt x="805398" y="2684740"/>
                  <a:pt x="770476" y="2655029"/>
                  <a:pt x="729580" y="2655288"/>
                </a:cubicBezTo>
                <a:close/>
                <a:moveTo>
                  <a:pt x="481838" y="2566721"/>
                </a:moveTo>
                <a:cubicBezTo>
                  <a:pt x="481838" y="2612380"/>
                  <a:pt x="518856" y="2649398"/>
                  <a:pt x="564515" y="2649398"/>
                </a:cubicBezTo>
                <a:lnTo>
                  <a:pt x="564820" y="2649398"/>
                </a:lnTo>
                <a:cubicBezTo>
                  <a:pt x="610365" y="2649230"/>
                  <a:pt x="647192" y="2612266"/>
                  <a:pt x="647192" y="2566721"/>
                </a:cubicBezTo>
                <a:close/>
                <a:moveTo>
                  <a:pt x="149606" y="2566721"/>
                </a:moveTo>
                <a:cubicBezTo>
                  <a:pt x="149606" y="2612380"/>
                  <a:pt x="186622" y="2649398"/>
                  <a:pt x="232283" y="2649398"/>
                </a:cubicBezTo>
                <a:cubicBezTo>
                  <a:pt x="277942" y="2649398"/>
                  <a:pt x="314960" y="2612380"/>
                  <a:pt x="314960" y="2566721"/>
                </a:cubicBezTo>
                <a:close/>
                <a:moveTo>
                  <a:pt x="398018" y="2482139"/>
                </a:moveTo>
                <a:cubicBezTo>
                  <a:pt x="352359" y="2482139"/>
                  <a:pt x="315341" y="2519157"/>
                  <a:pt x="315341" y="2564816"/>
                </a:cubicBezTo>
                <a:lnTo>
                  <a:pt x="480695" y="2564816"/>
                </a:lnTo>
                <a:lnTo>
                  <a:pt x="482143" y="2564816"/>
                </a:lnTo>
                <a:cubicBezTo>
                  <a:pt x="482143" y="2519157"/>
                  <a:pt x="445125" y="2482139"/>
                  <a:pt x="399466" y="2482139"/>
                </a:cubicBezTo>
                <a:close/>
                <a:moveTo>
                  <a:pt x="729580" y="2481705"/>
                </a:moveTo>
                <a:cubicBezTo>
                  <a:pt x="683966" y="2481987"/>
                  <a:pt x="647215" y="2519195"/>
                  <a:pt x="647497" y="2564816"/>
                </a:cubicBezTo>
                <a:lnTo>
                  <a:pt x="811708" y="2564816"/>
                </a:lnTo>
                <a:lnTo>
                  <a:pt x="811708" y="2551557"/>
                </a:lnTo>
                <a:cubicBezTo>
                  <a:pt x="805398" y="2511156"/>
                  <a:pt x="770476" y="2481445"/>
                  <a:pt x="729580" y="2481705"/>
                </a:cubicBezTo>
                <a:close/>
                <a:moveTo>
                  <a:pt x="481838" y="2393137"/>
                </a:moveTo>
                <a:cubicBezTo>
                  <a:pt x="481838" y="2438796"/>
                  <a:pt x="518856" y="2475814"/>
                  <a:pt x="564515" y="2475814"/>
                </a:cubicBezTo>
                <a:lnTo>
                  <a:pt x="564820" y="2475814"/>
                </a:lnTo>
                <a:cubicBezTo>
                  <a:pt x="610365" y="2475647"/>
                  <a:pt x="647192" y="2438682"/>
                  <a:pt x="647192" y="2393137"/>
                </a:cubicBezTo>
                <a:close/>
                <a:moveTo>
                  <a:pt x="149606" y="2393137"/>
                </a:moveTo>
                <a:cubicBezTo>
                  <a:pt x="149606" y="2438796"/>
                  <a:pt x="186622" y="2475814"/>
                  <a:pt x="232283" y="2475814"/>
                </a:cubicBezTo>
                <a:cubicBezTo>
                  <a:pt x="277942" y="2475814"/>
                  <a:pt x="314960" y="2438796"/>
                  <a:pt x="314960" y="2393137"/>
                </a:cubicBezTo>
                <a:close/>
                <a:moveTo>
                  <a:pt x="398018" y="2309470"/>
                </a:moveTo>
                <a:cubicBezTo>
                  <a:pt x="352359" y="2309470"/>
                  <a:pt x="315341" y="2346488"/>
                  <a:pt x="315341" y="2392147"/>
                </a:cubicBezTo>
                <a:lnTo>
                  <a:pt x="482143" y="2392147"/>
                </a:lnTo>
                <a:cubicBezTo>
                  <a:pt x="482143" y="2346488"/>
                  <a:pt x="445125" y="2309470"/>
                  <a:pt x="399466" y="2309470"/>
                </a:cubicBezTo>
                <a:close/>
                <a:moveTo>
                  <a:pt x="729580" y="2309035"/>
                </a:moveTo>
                <a:cubicBezTo>
                  <a:pt x="683966" y="2309317"/>
                  <a:pt x="647215" y="2346526"/>
                  <a:pt x="647497" y="2392147"/>
                </a:cubicBezTo>
                <a:lnTo>
                  <a:pt x="811708" y="2392147"/>
                </a:lnTo>
                <a:lnTo>
                  <a:pt x="811708" y="2378888"/>
                </a:lnTo>
                <a:cubicBezTo>
                  <a:pt x="805398" y="2338487"/>
                  <a:pt x="770476" y="2308776"/>
                  <a:pt x="729580" y="2309035"/>
                </a:cubicBezTo>
                <a:close/>
                <a:moveTo>
                  <a:pt x="481838" y="2220468"/>
                </a:moveTo>
                <a:cubicBezTo>
                  <a:pt x="481838" y="2266127"/>
                  <a:pt x="518856" y="2303145"/>
                  <a:pt x="564515" y="2303145"/>
                </a:cubicBezTo>
                <a:lnTo>
                  <a:pt x="564820" y="2303145"/>
                </a:lnTo>
                <a:cubicBezTo>
                  <a:pt x="610365" y="2302977"/>
                  <a:pt x="647192" y="2266013"/>
                  <a:pt x="647192" y="2220468"/>
                </a:cubicBezTo>
                <a:close/>
                <a:moveTo>
                  <a:pt x="149911" y="2220239"/>
                </a:moveTo>
                <a:cubicBezTo>
                  <a:pt x="149911" y="2265899"/>
                  <a:pt x="186927" y="2302917"/>
                  <a:pt x="232588" y="2302917"/>
                </a:cubicBezTo>
                <a:cubicBezTo>
                  <a:pt x="278247" y="2302917"/>
                  <a:pt x="315265" y="2265899"/>
                  <a:pt x="315265" y="2220239"/>
                </a:cubicBezTo>
                <a:close/>
                <a:moveTo>
                  <a:pt x="398018" y="2135886"/>
                </a:moveTo>
                <a:cubicBezTo>
                  <a:pt x="352359" y="2135886"/>
                  <a:pt x="315341" y="2172904"/>
                  <a:pt x="315341" y="2218563"/>
                </a:cubicBezTo>
                <a:lnTo>
                  <a:pt x="480695" y="2218563"/>
                </a:lnTo>
                <a:lnTo>
                  <a:pt x="482143" y="2218563"/>
                </a:lnTo>
                <a:cubicBezTo>
                  <a:pt x="482143" y="2172904"/>
                  <a:pt x="445125" y="2135886"/>
                  <a:pt x="399466" y="2135886"/>
                </a:cubicBezTo>
                <a:close/>
                <a:moveTo>
                  <a:pt x="729580" y="2135452"/>
                </a:moveTo>
                <a:cubicBezTo>
                  <a:pt x="683966" y="2135734"/>
                  <a:pt x="647215" y="2172942"/>
                  <a:pt x="647497" y="2218563"/>
                </a:cubicBezTo>
                <a:lnTo>
                  <a:pt x="811708" y="2218563"/>
                </a:lnTo>
                <a:lnTo>
                  <a:pt x="811708" y="2205304"/>
                </a:lnTo>
                <a:cubicBezTo>
                  <a:pt x="805398" y="2164903"/>
                  <a:pt x="770476" y="2135193"/>
                  <a:pt x="729580" y="2135452"/>
                </a:cubicBezTo>
                <a:close/>
                <a:moveTo>
                  <a:pt x="481838" y="2046884"/>
                </a:moveTo>
                <a:cubicBezTo>
                  <a:pt x="481838" y="2092544"/>
                  <a:pt x="518856" y="2129562"/>
                  <a:pt x="564515" y="2129562"/>
                </a:cubicBezTo>
                <a:lnTo>
                  <a:pt x="564820" y="2129562"/>
                </a:lnTo>
                <a:cubicBezTo>
                  <a:pt x="610365" y="2129394"/>
                  <a:pt x="647192" y="2092429"/>
                  <a:pt x="647192" y="2046884"/>
                </a:cubicBezTo>
                <a:close/>
                <a:moveTo>
                  <a:pt x="149911" y="2046656"/>
                </a:moveTo>
                <a:cubicBezTo>
                  <a:pt x="149911" y="2092315"/>
                  <a:pt x="186927" y="2129333"/>
                  <a:pt x="232588" y="2129333"/>
                </a:cubicBezTo>
                <a:lnTo>
                  <a:pt x="232588" y="2129562"/>
                </a:lnTo>
                <a:cubicBezTo>
                  <a:pt x="278216" y="2129394"/>
                  <a:pt x="315090" y="2092284"/>
                  <a:pt x="314960" y="2046656"/>
                </a:cubicBezTo>
                <a:close/>
                <a:moveTo>
                  <a:pt x="398018" y="1962302"/>
                </a:moveTo>
                <a:cubicBezTo>
                  <a:pt x="352359" y="1962302"/>
                  <a:pt x="315341" y="1999320"/>
                  <a:pt x="315341" y="2044979"/>
                </a:cubicBezTo>
                <a:lnTo>
                  <a:pt x="480695" y="2044979"/>
                </a:lnTo>
                <a:lnTo>
                  <a:pt x="482143" y="2044979"/>
                </a:lnTo>
                <a:cubicBezTo>
                  <a:pt x="482143" y="1999320"/>
                  <a:pt x="445125" y="1962302"/>
                  <a:pt x="399466" y="1962302"/>
                </a:cubicBezTo>
                <a:close/>
                <a:moveTo>
                  <a:pt x="729580" y="1961868"/>
                </a:moveTo>
                <a:cubicBezTo>
                  <a:pt x="683966" y="1962150"/>
                  <a:pt x="647215" y="1999358"/>
                  <a:pt x="647497" y="2044979"/>
                </a:cubicBezTo>
                <a:lnTo>
                  <a:pt x="811708" y="2044979"/>
                </a:lnTo>
                <a:lnTo>
                  <a:pt x="811708" y="2031721"/>
                </a:lnTo>
                <a:cubicBezTo>
                  <a:pt x="805398" y="1991319"/>
                  <a:pt x="770476" y="1961609"/>
                  <a:pt x="729580" y="1961868"/>
                </a:cubicBezTo>
                <a:close/>
                <a:moveTo>
                  <a:pt x="481838" y="1873301"/>
                </a:moveTo>
                <a:cubicBezTo>
                  <a:pt x="481838" y="1918960"/>
                  <a:pt x="518856" y="1955978"/>
                  <a:pt x="564515" y="1955978"/>
                </a:cubicBezTo>
                <a:lnTo>
                  <a:pt x="564820" y="1955978"/>
                </a:lnTo>
                <a:cubicBezTo>
                  <a:pt x="610365" y="1955810"/>
                  <a:pt x="647192" y="1918846"/>
                  <a:pt x="647192" y="1873301"/>
                </a:cubicBezTo>
                <a:close/>
                <a:moveTo>
                  <a:pt x="149606" y="1873301"/>
                </a:moveTo>
                <a:cubicBezTo>
                  <a:pt x="149606" y="1918960"/>
                  <a:pt x="186622" y="1955978"/>
                  <a:pt x="232283" y="1955978"/>
                </a:cubicBezTo>
                <a:cubicBezTo>
                  <a:pt x="277942" y="1955978"/>
                  <a:pt x="314960" y="1918960"/>
                  <a:pt x="314960" y="1873301"/>
                </a:cubicBezTo>
                <a:close/>
                <a:moveTo>
                  <a:pt x="398018" y="1788719"/>
                </a:moveTo>
                <a:cubicBezTo>
                  <a:pt x="352359" y="1788719"/>
                  <a:pt x="315341" y="1825737"/>
                  <a:pt x="315341" y="1871396"/>
                </a:cubicBezTo>
                <a:lnTo>
                  <a:pt x="480695" y="1871396"/>
                </a:lnTo>
                <a:lnTo>
                  <a:pt x="482143" y="1871396"/>
                </a:lnTo>
                <a:cubicBezTo>
                  <a:pt x="482143" y="1825737"/>
                  <a:pt x="445125" y="1788719"/>
                  <a:pt x="399466" y="1788719"/>
                </a:cubicBezTo>
                <a:close/>
                <a:moveTo>
                  <a:pt x="729580" y="1788285"/>
                </a:moveTo>
                <a:cubicBezTo>
                  <a:pt x="683966" y="1788566"/>
                  <a:pt x="647215" y="1825775"/>
                  <a:pt x="647497" y="1871396"/>
                </a:cubicBezTo>
                <a:lnTo>
                  <a:pt x="811708" y="1871396"/>
                </a:lnTo>
                <a:lnTo>
                  <a:pt x="811708" y="1858137"/>
                </a:lnTo>
                <a:cubicBezTo>
                  <a:pt x="805398" y="1817736"/>
                  <a:pt x="770476" y="1788025"/>
                  <a:pt x="729580" y="1788285"/>
                </a:cubicBezTo>
                <a:close/>
                <a:moveTo>
                  <a:pt x="481838" y="1699717"/>
                </a:moveTo>
                <a:cubicBezTo>
                  <a:pt x="481838" y="1745376"/>
                  <a:pt x="518856" y="1782394"/>
                  <a:pt x="564515" y="1782394"/>
                </a:cubicBezTo>
                <a:lnTo>
                  <a:pt x="564820" y="1782394"/>
                </a:lnTo>
                <a:cubicBezTo>
                  <a:pt x="610365" y="1782227"/>
                  <a:pt x="647192" y="1745262"/>
                  <a:pt x="647192" y="1699717"/>
                </a:cubicBezTo>
                <a:close/>
                <a:moveTo>
                  <a:pt x="149606" y="1699717"/>
                </a:moveTo>
                <a:cubicBezTo>
                  <a:pt x="149606" y="1745376"/>
                  <a:pt x="186622" y="1782394"/>
                  <a:pt x="232283" y="1782394"/>
                </a:cubicBezTo>
                <a:cubicBezTo>
                  <a:pt x="277942" y="1782394"/>
                  <a:pt x="314960" y="1745376"/>
                  <a:pt x="314960" y="1699717"/>
                </a:cubicBezTo>
                <a:close/>
                <a:moveTo>
                  <a:pt x="398018" y="1616050"/>
                </a:moveTo>
                <a:cubicBezTo>
                  <a:pt x="352359" y="1616050"/>
                  <a:pt x="315341" y="1653068"/>
                  <a:pt x="315341" y="1698727"/>
                </a:cubicBezTo>
                <a:lnTo>
                  <a:pt x="482143" y="1698727"/>
                </a:lnTo>
                <a:cubicBezTo>
                  <a:pt x="482143" y="1653068"/>
                  <a:pt x="445125" y="1616050"/>
                  <a:pt x="399466" y="1616050"/>
                </a:cubicBezTo>
                <a:close/>
                <a:moveTo>
                  <a:pt x="729580" y="1615615"/>
                </a:moveTo>
                <a:cubicBezTo>
                  <a:pt x="683966" y="1615897"/>
                  <a:pt x="647215" y="1653106"/>
                  <a:pt x="647497" y="1698727"/>
                </a:cubicBezTo>
                <a:lnTo>
                  <a:pt x="811708" y="1698727"/>
                </a:lnTo>
                <a:lnTo>
                  <a:pt x="811708" y="1685468"/>
                </a:lnTo>
                <a:cubicBezTo>
                  <a:pt x="805398" y="1645067"/>
                  <a:pt x="770476" y="1615356"/>
                  <a:pt x="729580" y="1615615"/>
                </a:cubicBezTo>
                <a:close/>
                <a:moveTo>
                  <a:pt x="481838" y="1527048"/>
                </a:moveTo>
                <a:cubicBezTo>
                  <a:pt x="481838" y="1572707"/>
                  <a:pt x="518856" y="1609725"/>
                  <a:pt x="564515" y="1609725"/>
                </a:cubicBezTo>
                <a:lnTo>
                  <a:pt x="564820" y="1609725"/>
                </a:lnTo>
                <a:cubicBezTo>
                  <a:pt x="610365" y="1609557"/>
                  <a:pt x="647192" y="1572593"/>
                  <a:pt x="647192" y="1527048"/>
                </a:cubicBezTo>
                <a:close/>
                <a:moveTo>
                  <a:pt x="149911" y="1526819"/>
                </a:moveTo>
                <a:cubicBezTo>
                  <a:pt x="149911" y="1572479"/>
                  <a:pt x="186927" y="1609496"/>
                  <a:pt x="232588" y="1609496"/>
                </a:cubicBezTo>
                <a:cubicBezTo>
                  <a:pt x="278247" y="1609496"/>
                  <a:pt x="315265" y="1572479"/>
                  <a:pt x="315265" y="1526819"/>
                </a:cubicBezTo>
                <a:close/>
                <a:moveTo>
                  <a:pt x="398018" y="1442466"/>
                </a:moveTo>
                <a:cubicBezTo>
                  <a:pt x="352359" y="1442466"/>
                  <a:pt x="315341" y="1479484"/>
                  <a:pt x="315341" y="1525143"/>
                </a:cubicBezTo>
                <a:lnTo>
                  <a:pt x="480695" y="1525143"/>
                </a:lnTo>
                <a:lnTo>
                  <a:pt x="482143" y="1525143"/>
                </a:lnTo>
                <a:cubicBezTo>
                  <a:pt x="482143" y="1479484"/>
                  <a:pt x="445125" y="1442466"/>
                  <a:pt x="399466" y="1442466"/>
                </a:cubicBezTo>
                <a:close/>
                <a:moveTo>
                  <a:pt x="729580" y="1442032"/>
                </a:moveTo>
                <a:cubicBezTo>
                  <a:pt x="683966" y="1442314"/>
                  <a:pt x="647215" y="1479522"/>
                  <a:pt x="647497" y="1525143"/>
                </a:cubicBezTo>
                <a:lnTo>
                  <a:pt x="811708" y="1525143"/>
                </a:lnTo>
                <a:lnTo>
                  <a:pt x="811708" y="1511884"/>
                </a:lnTo>
                <a:cubicBezTo>
                  <a:pt x="805398" y="1471483"/>
                  <a:pt x="770476" y="1441773"/>
                  <a:pt x="729580" y="1442032"/>
                </a:cubicBezTo>
                <a:close/>
                <a:moveTo>
                  <a:pt x="481838" y="1353464"/>
                </a:moveTo>
                <a:cubicBezTo>
                  <a:pt x="481838" y="1399124"/>
                  <a:pt x="518856" y="1436141"/>
                  <a:pt x="564515" y="1436141"/>
                </a:cubicBezTo>
                <a:lnTo>
                  <a:pt x="564820" y="1436141"/>
                </a:lnTo>
                <a:cubicBezTo>
                  <a:pt x="610365" y="1435974"/>
                  <a:pt x="647192" y="1399009"/>
                  <a:pt x="647192" y="1353464"/>
                </a:cubicBezTo>
                <a:close/>
                <a:moveTo>
                  <a:pt x="149911" y="1353236"/>
                </a:moveTo>
                <a:cubicBezTo>
                  <a:pt x="149911" y="1398895"/>
                  <a:pt x="186927" y="1435913"/>
                  <a:pt x="232588" y="1435913"/>
                </a:cubicBezTo>
                <a:lnTo>
                  <a:pt x="232588" y="1436141"/>
                </a:lnTo>
                <a:cubicBezTo>
                  <a:pt x="278216" y="1435974"/>
                  <a:pt x="315090" y="1398864"/>
                  <a:pt x="314960" y="1353236"/>
                </a:cubicBezTo>
                <a:close/>
                <a:moveTo>
                  <a:pt x="398018" y="1268882"/>
                </a:moveTo>
                <a:cubicBezTo>
                  <a:pt x="352359" y="1268882"/>
                  <a:pt x="315341" y="1305900"/>
                  <a:pt x="315341" y="1351559"/>
                </a:cubicBezTo>
                <a:lnTo>
                  <a:pt x="480695" y="1351559"/>
                </a:lnTo>
                <a:lnTo>
                  <a:pt x="482143" y="1351559"/>
                </a:lnTo>
                <a:cubicBezTo>
                  <a:pt x="482143" y="1305900"/>
                  <a:pt x="445125" y="1268882"/>
                  <a:pt x="399466" y="1268882"/>
                </a:cubicBezTo>
                <a:close/>
                <a:moveTo>
                  <a:pt x="729580" y="1268448"/>
                </a:moveTo>
                <a:cubicBezTo>
                  <a:pt x="683966" y="1268730"/>
                  <a:pt x="647215" y="1305938"/>
                  <a:pt x="647497" y="1351559"/>
                </a:cubicBezTo>
                <a:lnTo>
                  <a:pt x="811708" y="1351559"/>
                </a:lnTo>
                <a:lnTo>
                  <a:pt x="811708" y="1338301"/>
                </a:lnTo>
                <a:cubicBezTo>
                  <a:pt x="805398" y="1297899"/>
                  <a:pt x="770476" y="1268189"/>
                  <a:pt x="729580" y="1268448"/>
                </a:cubicBezTo>
                <a:close/>
                <a:moveTo>
                  <a:pt x="481838" y="1179881"/>
                </a:moveTo>
                <a:cubicBezTo>
                  <a:pt x="481838" y="1225540"/>
                  <a:pt x="518856" y="1262558"/>
                  <a:pt x="564515" y="1262558"/>
                </a:cubicBezTo>
                <a:lnTo>
                  <a:pt x="564820" y="1262558"/>
                </a:lnTo>
                <a:cubicBezTo>
                  <a:pt x="610365" y="1262390"/>
                  <a:pt x="647192" y="1225426"/>
                  <a:pt x="647192" y="1179881"/>
                </a:cubicBezTo>
                <a:close/>
                <a:moveTo>
                  <a:pt x="149606" y="1179881"/>
                </a:moveTo>
                <a:cubicBezTo>
                  <a:pt x="149606" y="1225540"/>
                  <a:pt x="186622" y="1262558"/>
                  <a:pt x="232283" y="1262558"/>
                </a:cubicBezTo>
                <a:cubicBezTo>
                  <a:pt x="277942" y="1262558"/>
                  <a:pt x="314960" y="1225540"/>
                  <a:pt x="314960" y="1179881"/>
                </a:cubicBezTo>
                <a:close/>
                <a:moveTo>
                  <a:pt x="398018" y="1095299"/>
                </a:moveTo>
                <a:cubicBezTo>
                  <a:pt x="352359" y="1095299"/>
                  <a:pt x="315341" y="1132317"/>
                  <a:pt x="315341" y="1177976"/>
                </a:cubicBezTo>
                <a:lnTo>
                  <a:pt x="480695" y="1177976"/>
                </a:lnTo>
                <a:lnTo>
                  <a:pt x="482143" y="1177976"/>
                </a:lnTo>
                <a:cubicBezTo>
                  <a:pt x="482143" y="1132317"/>
                  <a:pt x="445125" y="1095299"/>
                  <a:pt x="399466" y="1095299"/>
                </a:cubicBezTo>
                <a:close/>
                <a:moveTo>
                  <a:pt x="729580" y="1094865"/>
                </a:moveTo>
                <a:cubicBezTo>
                  <a:pt x="683966" y="1095146"/>
                  <a:pt x="647215" y="1132355"/>
                  <a:pt x="647497" y="1177976"/>
                </a:cubicBezTo>
                <a:lnTo>
                  <a:pt x="811708" y="1177976"/>
                </a:lnTo>
                <a:lnTo>
                  <a:pt x="811708" y="1164717"/>
                </a:lnTo>
                <a:cubicBezTo>
                  <a:pt x="805398" y="1124316"/>
                  <a:pt x="770476" y="1094605"/>
                  <a:pt x="729580" y="1094865"/>
                </a:cubicBezTo>
                <a:close/>
                <a:moveTo>
                  <a:pt x="481838" y="1006297"/>
                </a:moveTo>
                <a:cubicBezTo>
                  <a:pt x="481838" y="1051956"/>
                  <a:pt x="518856" y="1088974"/>
                  <a:pt x="564515" y="1088974"/>
                </a:cubicBezTo>
                <a:lnTo>
                  <a:pt x="564820" y="1088974"/>
                </a:lnTo>
                <a:cubicBezTo>
                  <a:pt x="610365" y="1088807"/>
                  <a:pt x="647192" y="1051842"/>
                  <a:pt x="647192" y="1006297"/>
                </a:cubicBezTo>
                <a:close/>
                <a:moveTo>
                  <a:pt x="149606" y="1006297"/>
                </a:moveTo>
                <a:cubicBezTo>
                  <a:pt x="149606" y="1051956"/>
                  <a:pt x="186622" y="1088974"/>
                  <a:pt x="232283" y="1088974"/>
                </a:cubicBezTo>
                <a:cubicBezTo>
                  <a:pt x="277942" y="1088974"/>
                  <a:pt x="314960" y="1051956"/>
                  <a:pt x="314960" y="1006297"/>
                </a:cubicBezTo>
                <a:close/>
                <a:moveTo>
                  <a:pt x="398018" y="922630"/>
                </a:moveTo>
                <a:cubicBezTo>
                  <a:pt x="352359" y="922630"/>
                  <a:pt x="315341" y="959648"/>
                  <a:pt x="315341" y="1005307"/>
                </a:cubicBezTo>
                <a:lnTo>
                  <a:pt x="482143" y="1005307"/>
                </a:lnTo>
                <a:cubicBezTo>
                  <a:pt x="482143" y="959648"/>
                  <a:pt x="445125" y="922630"/>
                  <a:pt x="399466" y="922630"/>
                </a:cubicBezTo>
                <a:close/>
                <a:moveTo>
                  <a:pt x="729580" y="922195"/>
                </a:moveTo>
                <a:cubicBezTo>
                  <a:pt x="683966" y="922477"/>
                  <a:pt x="647215" y="959686"/>
                  <a:pt x="647497" y="1005307"/>
                </a:cubicBezTo>
                <a:lnTo>
                  <a:pt x="811708" y="1005307"/>
                </a:lnTo>
                <a:lnTo>
                  <a:pt x="811708" y="992048"/>
                </a:lnTo>
                <a:cubicBezTo>
                  <a:pt x="805398" y="951647"/>
                  <a:pt x="770476" y="921936"/>
                  <a:pt x="729580" y="922195"/>
                </a:cubicBezTo>
                <a:close/>
                <a:moveTo>
                  <a:pt x="481838" y="833628"/>
                </a:moveTo>
                <a:cubicBezTo>
                  <a:pt x="481838" y="879287"/>
                  <a:pt x="518856" y="916305"/>
                  <a:pt x="564515" y="916305"/>
                </a:cubicBezTo>
                <a:lnTo>
                  <a:pt x="564820" y="916305"/>
                </a:lnTo>
                <a:cubicBezTo>
                  <a:pt x="610365" y="916137"/>
                  <a:pt x="647192" y="879173"/>
                  <a:pt x="647192" y="833628"/>
                </a:cubicBezTo>
                <a:close/>
                <a:moveTo>
                  <a:pt x="149911" y="833399"/>
                </a:moveTo>
                <a:cubicBezTo>
                  <a:pt x="149911" y="879058"/>
                  <a:pt x="186927" y="916076"/>
                  <a:pt x="232588" y="916076"/>
                </a:cubicBezTo>
                <a:cubicBezTo>
                  <a:pt x="278247" y="916076"/>
                  <a:pt x="315265" y="879058"/>
                  <a:pt x="315265" y="833399"/>
                </a:cubicBezTo>
                <a:close/>
                <a:moveTo>
                  <a:pt x="398018" y="749046"/>
                </a:moveTo>
                <a:cubicBezTo>
                  <a:pt x="352359" y="749046"/>
                  <a:pt x="315341" y="786064"/>
                  <a:pt x="315341" y="831723"/>
                </a:cubicBezTo>
                <a:lnTo>
                  <a:pt x="480695" y="831723"/>
                </a:lnTo>
                <a:lnTo>
                  <a:pt x="482143" y="831723"/>
                </a:lnTo>
                <a:cubicBezTo>
                  <a:pt x="482143" y="786064"/>
                  <a:pt x="445125" y="749046"/>
                  <a:pt x="399466" y="749046"/>
                </a:cubicBezTo>
                <a:close/>
                <a:moveTo>
                  <a:pt x="729580" y="748609"/>
                </a:moveTo>
                <a:cubicBezTo>
                  <a:pt x="683966" y="748894"/>
                  <a:pt x="647215" y="786102"/>
                  <a:pt x="647497" y="831723"/>
                </a:cubicBezTo>
                <a:lnTo>
                  <a:pt x="811708" y="831723"/>
                </a:lnTo>
                <a:lnTo>
                  <a:pt x="811708" y="818464"/>
                </a:lnTo>
                <a:cubicBezTo>
                  <a:pt x="805398" y="778063"/>
                  <a:pt x="770476" y="748354"/>
                  <a:pt x="729580" y="748609"/>
                </a:cubicBezTo>
                <a:close/>
                <a:moveTo>
                  <a:pt x="481838" y="660044"/>
                </a:moveTo>
                <a:cubicBezTo>
                  <a:pt x="481838" y="705706"/>
                  <a:pt x="518856" y="742721"/>
                  <a:pt x="564515" y="742721"/>
                </a:cubicBezTo>
                <a:lnTo>
                  <a:pt x="564820" y="742721"/>
                </a:lnTo>
                <a:cubicBezTo>
                  <a:pt x="610365" y="742554"/>
                  <a:pt x="647192" y="705587"/>
                  <a:pt x="647192" y="660044"/>
                </a:cubicBezTo>
                <a:close/>
                <a:moveTo>
                  <a:pt x="149911" y="660044"/>
                </a:moveTo>
                <a:cubicBezTo>
                  <a:pt x="149911" y="705706"/>
                  <a:pt x="186927" y="742721"/>
                  <a:pt x="232588" y="742721"/>
                </a:cubicBezTo>
                <a:cubicBezTo>
                  <a:pt x="278133" y="742554"/>
                  <a:pt x="314960" y="705587"/>
                  <a:pt x="314960" y="660044"/>
                </a:cubicBezTo>
                <a:close/>
                <a:moveTo>
                  <a:pt x="398018" y="575462"/>
                </a:moveTo>
                <a:cubicBezTo>
                  <a:pt x="352359" y="575462"/>
                  <a:pt x="315341" y="612478"/>
                  <a:pt x="315341" y="658139"/>
                </a:cubicBezTo>
                <a:lnTo>
                  <a:pt x="480695" y="658139"/>
                </a:lnTo>
                <a:lnTo>
                  <a:pt x="482143" y="658139"/>
                </a:lnTo>
                <a:cubicBezTo>
                  <a:pt x="482143" y="612478"/>
                  <a:pt x="445125" y="575462"/>
                  <a:pt x="399466" y="575462"/>
                </a:cubicBezTo>
                <a:close/>
                <a:moveTo>
                  <a:pt x="729580" y="575025"/>
                </a:moveTo>
                <a:cubicBezTo>
                  <a:pt x="683966" y="575310"/>
                  <a:pt x="647215" y="612522"/>
                  <a:pt x="647497" y="658139"/>
                </a:cubicBezTo>
                <a:lnTo>
                  <a:pt x="811708" y="658139"/>
                </a:lnTo>
                <a:lnTo>
                  <a:pt x="811708" y="644881"/>
                </a:lnTo>
                <a:cubicBezTo>
                  <a:pt x="805398" y="604476"/>
                  <a:pt x="770476" y="574771"/>
                  <a:pt x="729580" y="575025"/>
                </a:cubicBezTo>
                <a:close/>
                <a:moveTo>
                  <a:pt x="481838" y="486461"/>
                </a:moveTo>
                <a:cubicBezTo>
                  <a:pt x="481838" y="532122"/>
                  <a:pt x="518856" y="569138"/>
                  <a:pt x="564515" y="569138"/>
                </a:cubicBezTo>
                <a:lnTo>
                  <a:pt x="564820" y="569138"/>
                </a:lnTo>
                <a:cubicBezTo>
                  <a:pt x="610365" y="568970"/>
                  <a:pt x="647192" y="532003"/>
                  <a:pt x="647192" y="486461"/>
                </a:cubicBezTo>
                <a:close/>
                <a:moveTo>
                  <a:pt x="149606" y="486461"/>
                </a:moveTo>
                <a:cubicBezTo>
                  <a:pt x="149606" y="532122"/>
                  <a:pt x="186622" y="569138"/>
                  <a:pt x="232283" y="569138"/>
                </a:cubicBezTo>
                <a:cubicBezTo>
                  <a:pt x="277942" y="569138"/>
                  <a:pt x="314960" y="532122"/>
                  <a:pt x="314960" y="486461"/>
                </a:cubicBezTo>
                <a:close/>
                <a:moveTo>
                  <a:pt x="398018" y="401879"/>
                </a:moveTo>
                <a:cubicBezTo>
                  <a:pt x="352359" y="401879"/>
                  <a:pt x="315341" y="438894"/>
                  <a:pt x="315341" y="484556"/>
                </a:cubicBezTo>
                <a:lnTo>
                  <a:pt x="480695" y="484556"/>
                </a:lnTo>
                <a:lnTo>
                  <a:pt x="482143" y="484556"/>
                </a:lnTo>
                <a:cubicBezTo>
                  <a:pt x="482143" y="438894"/>
                  <a:pt x="445125" y="401879"/>
                  <a:pt x="399466" y="401879"/>
                </a:cubicBezTo>
                <a:close/>
                <a:moveTo>
                  <a:pt x="729580" y="401441"/>
                </a:moveTo>
                <a:cubicBezTo>
                  <a:pt x="683966" y="401726"/>
                  <a:pt x="647215" y="438938"/>
                  <a:pt x="647497" y="484556"/>
                </a:cubicBezTo>
                <a:lnTo>
                  <a:pt x="811708" y="484556"/>
                </a:lnTo>
                <a:lnTo>
                  <a:pt x="811708" y="471297"/>
                </a:lnTo>
                <a:cubicBezTo>
                  <a:pt x="805398" y="430893"/>
                  <a:pt x="770476" y="401187"/>
                  <a:pt x="729580" y="401441"/>
                </a:cubicBezTo>
                <a:close/>
                <a:moveTo>
                  <a:pt x="481838" y="312877"/>
                </a:moveTo>
                <a:cubicBezTo>
                  <a:pt x="481838" y="358539"/>
                  <a:pt x="518856" y="395554"/>
                  <a:pt x="564515" y="395554"/>
                </a:cubicBezTo>
                <a:lnTo>
                  <a:pt x="564820" y="395554"/>
                </a:lnTo>
                <a:cubicBezTo>
                  <a:pt x="610365" y="395387"/>
                  <a:pt x="647192" y="358420"/>
                  <a:pt x="647192" y="312877"/>
                </a:cubicBezTo>
                <a:close/>
                <a:moveTo>
                  <a:pt x="149606" y="312877"/>
                </a:moveTo>
                <a:cubicBezTo>
                  <a:pt x="149606" y="358539"/>
                  <a:pt x="186622" y="395554"/>
                  <a:pt x="232283" y="395554"/>
                </a:cubicBezTo>
                <a:cubicBezTo>
                  <a:pt x="277942" y="395554"/>
                  <a:pt x="314960" y="358539"/>
                  <a:pt x="314960" y="312877"/>
                </a:cubicBezTo>
                <a:lnTo>
                  <a:pt x="149911" y="312877"/>
                </a:lnTo>
                <a:close/>
                <a:moveTo>
                  <a:pt x="398018" y="229210"/>
                </a:moveTo>
                <a:cubicBezTo>
                  <a:pt x="352359" y="229210"/>
                  <a:pt x="315341" y="266225"/>
                  <a:pt x="315341" y="311887"/>
                </a:cubicBezTo>
                <a:lnTo>
                  <a:pt x="482143" y="311887"/>
                </a:lnTo>
                <a:cubicBezTo>
                  <a:pt x="482143" y="266225"/>
                  <a:pt x="445125" y="229210"/>
                  <a:pt x="399466" y="229210"/>
                </a:cubicBezTo>
                <a:close/>
                <a:moveTo>
                  <a:pt x="729580" y="228772"/>
                </a:moveTo>
                <a:cubicBezTo>
                  <a:pt x="683966" y="229057"/>
                  <a:pt x="647215" y="266269"/>
                  <a:pt x="647497" y="311887"/>
                </a:cubicBezTo>
                <a:lnTo>
                  <a:pt x="811708" y="311887"/>
                </a:lnTo>
                <a:lnTo>
                  <a:pt x="811708" y="298628"/>
                </a:lnTo>
                <a:cubicBezTo>
                  <a:pt x="805398" y="258224"/>
                  <a:pt x="770476" y="228518"/>
                  <a:pt x="729580" y="228772"/>
                </a:cubicBezTo>
                <a:close/>
                <a:moveTo>
                  <a:pt x="482143" y="140208"/>
                </a:moveTo>
                <a:cubicBezTo>
                  <a:pt x="482143" y="185869"/>
                  <a:pt x="519161" y="222885"/>
                  <a:pt x="564820" y="222885"/>
                </a:cubicBezTo>
                <a:cubicBezTo>
                  <a:pt x="610479" y="222885"/>
                  <a:pt x="647497" y="185869"/>
                  <a:pt x="647497" y="140208"/>
                </a:cubicBezTo>
                <a:close/>
                <a:moveTo>
                  <a:pt x="149606" y="140208"/>
                </a:moveTo>
                <a:cubicBezTo>
                  <a:pt x="149606" y="185869"/>
                  <a:pt x="186622" y="222885"/>
                  <a:pt x="232283" y="222885"/>
                </a:cubicBezTo>
                <a:cubicBezTo>
                  <a:pt x="277942" y="222885"/>
                  <a:pt x="314960" y="185869"/>
                  <a:pt x="314960" y="140208"/>
                </a:cubicBezTo>
                <a:close/>
                <a:moveTo>
                  <a:pt x="398018" y="55626"/>
                </a:moveTo>
                <a:cubicBezTo>
                  <a:pt x="352359" y="55626"/>
                  <a:pt x="315341" y="92642"/>
                  <a:pt x="315341" y="138303"/>
                </a:cubicBezTo>
                <a:lnTo>
                  <a:pt x="482143" y="138303"/>
                </a:lnTo>
                <a:cubicBezTo>
                  <a:pt x="482143" y="92642"/>
                  <a:pt x="445125" y="55626"/>
                  <a:pt x="399466" y="55626"/>
                </a:cubicBezTo>
                <a:close/>
                <a:moveTo>
                  <a:pt x="729580" y="55189"/>
                </a:moveTo>
                <a:cubicBezTo>
                  <a:pt x="683966" y="55473"/>
                  <a:pt x="647215" y="92684"/>
                  <a:pt x="647497" y="138303"/>
                </a:cubicBezTo>
                <a:lnTo>
                  <a:pt x="811708" y="138303"/>
                </a:lnTo>
                <a:lnTo>
                  <a:pt x="811708" y="125044"/>
                </a:lnTo>
                <a:cubicBezTo>
                  <a:pt x="805398" y="84640"/>
                  <a:pt x="770476" y="54934"/>
                  <a:pt x="729580" y="55189"/>
                </a:cubicBezTo>
                <a:close/>
                <a:moveTo>
                  <a:pt x="0" y="0"/>
                </a:moveTo>
                <a:lnTo>
                  <a:pt x="156997" y="0"/>
                </a:lnTo>
                <a:cubicBezTo>
                  <a:pt x="170212" y="29949"/>
                  <a:pt x="199853" y="49281"/>
                  <a:pt x="232588" y="49301"/>
                </a:cubicBezTo>
                <a:cubicBezTo>
                  <a:pt x="265354" y="49312"/>
                  <a:pt x="295026" y="29975"/>
                  <a:pt x="308254" y="0"/>
                </a:cubicBezTo>
                <a:lnTo>
                  <a:pt x="489229" y="0"/>
                </a:lnTo>
                <a:cubicBezTo>
                  <a:pt x="502443" y="29949"/>
                  <a:pt x="532084" y="49281"/>
                  <a:pt x="564820" y="49301"/>
                </a:cubicBezTo>
                <a:cubicBezTo>
                  <a:pt x="597586" y="49312"/>
                  <a:pt x="627258" y="29975"/>
                  <a:pt x="640486" y="0"/>
                </a:cubicBezTo>
                <a:lnTo>
                  <a:pt x="811708" y="0"/>
                </a:lnTo>
                <a:lnTo>
                  <a:pt x="4635500" y="0"/>
                </a:lnTo>
                <a:lnTo>
                  <a:pt x="4635500" y="6858000"/>
                </a:lnTo>
                <a:lnTo>
                  <a:pt x="801954" y="6858000"/>
                </a:lnTo>
                <a:cubicBezTo>
                  <a:pt x="794609" y="6845084"/>
                  <a:pt x="783918" y="6834386"/>
                  <a:pt x="770994" y="6827040"/>
                </a:cubicBezTo>
                <a:cubicBezTo>
                  <a:pt x="731378" y="6804516"/>
                  <a:pt x="680994" y="6818376"/>
                  <a:pt x="658470" y="6858000"/>
                </a:cubicBezTo>
                <a:lnTo>
                  <a:pt x="471246" y="6858000"/>
                </a:lnTo>
                <a:cubicBezTo>
                  <a:pt x="456562" y="6832191"/>
                  <a:pt x="429161" y="6816250"/>
                  <a:pt x="399466" y="6816243"/>
                </a:cubicBezTo>
                <a:lnTo>
                  <a:pt x="398018" y="6816243"/>
                </a:lnTo>
                <a:cubicBezTo>
                  <a:pt x="368346" y="6816258"/>
                  <a:pt x="340967" y="6832206"/>
                  <a:pt x="326314" y="6858000"/>
                </a:cubicBezTo>
                <a:lnTo>
                  <a:pt x="139014" y="6858000"/>
                </a:lnTo>
                <a:cubicBezTo>
                  <a:pt x="131670" y="6845084"/>
                  <a:pt x="120975" y="6834386"/>
                  <a:pt x="108056" y="6827040"/>
                </a:cubicBezTo>
                <a:cubicBezTo>
                  <a:pt x="78340" y="6810147"/>
                  <a:pt x="42572" y="6813720"/>
                  <a:pt x="17043" y="6833279"/>
                </a:cubicBezTo>
                <a:lnTo>
                  <a:pt x="0" y="6852864"/>
                </a:lnTo>
                <a:lnTo>
                  <a:pt x="0" y="6725336"/>
                </a:lnTo>
                <a:lnTo>
                  <a:pt x="149911" y="6725336"/>
                </a:lnTo>
                <a:cubicBezTo>
                  <a:pt x="149911" y="6679677"/>
                  <a:pt x="112895" y="6642659"/>
                  <a:pt x="67234" y="6642659"/>
                </a:cubicBezTo>
                <a:cubicBezTo>
                  <a:pt x="44404" y="6642659"/>
                  <a:pt x="23734" y="6651914"/>
                  <a:pt x="8773" y="6666876"/>
                </a:cubicBezTo>
                <a:lnTo>
                  <a:pt x="0" y="6679887"/>
                </a:lnTo>
                <a:lnTo>
                  <a:pt x="0" y="6552667"/>
                </a:lnTo>
                <a:lnTo>
                  <a:pt x="149911" y="6552667"/>
                </a:lnTo>
                <a:cubicBezTo>
                  <a:pt x="149911" y="6507008"/>
                  <a:pt x="112895" y="6469990"/>
                  <a:pt x="67234" y="6469990"/>
                </a:cubicBezTo>
                <a:cubicBezTo>
                  <a:pt x="44404" y="6469990"/>
                  <a:pt x="23734" y="6479245"/>
                  <a:pt x="8773" y="6494207"/>
                </a:cubicBezTo>
                <a:lnTo>
                  <a:pt x="0" y="6507218"/>
                </a:lnTo>
                <a:lnTo>
                  <a:pt x="0" y="6379083"/>
                </a:lnTo>
                <a:lnTo>
                  <a:pt x="149911" y="6379083"/>
                </a:lnTo>
                <a:cubicBezTo>
                  <a:pt x="149911" y="6333424"/>
                  <a:pt x="112895" y="6296406"/>
                  <a:pt x="67234" y="6296406"/>
                </a:cubicBezTo>
                <a:cubicBezTo>
                  <a:pt x="44404" y="6296406"/>
                  <a:pt x="23734" y="6305661"/>
                  <a:pt x="8773" y="6320623"/>
                </a:cubicBezTo>
                <a:lnTo>
                  <a:pt x="0" y="6333634"/>
                </a:lnTo>
                <a:lnTo>
                  <a:pt x="0" y="6205500"/>
                </a:lnTo>
                <a:lnTo>
                  <a:pt x="149911" y="6205500"/>
                </a:lnTo>
                <a:cubicBezTo>
                  <a:pt x="149911" y="6159841"/>
                  <a:pt x="112895" y="6122823"/>
                  <a:pt x="67234" y="6122823"/>
                </a:cubicBezTo>
                <a:cubicBezTo>
                  <a:pt x="44404" y="6122823"/>
                  <a:pt x="23734" y="6132078"/>
                  <a:pt x="8773" y="6147040"/>
                </a:cubicBezTo>
                <a:lnTo>
                  <a:pt x="0" y="6160051"/>
                </a:lnTo>
                <a:lnTo>
                  <a:pt x="0" y="6031916"/>
                </a:lnTo>
                <a:lnTo>
                  <a:pt x="149911" y="6031916"/>
                </a:lnTo>
                <a:cubicBezTo>
                  <a:pt x="149911" y="5986257"/>
                  <a:pt x="112895" y="5949239"/>
                  <a:pt x="67234" y="5949239"/>
                </a:cubicBezTo>
                <a:cubicBezTo>
                  <a:pt x="44404" y="5949239"/>
                  <a:pt x="23734" y="5958494"/>
                  <a:pt x="8773" y="5973456"/>
                </a:cubicBezTo>
                <a:lnTo>
                  <a:pt x="0" y="5986467"/>
                </a:lnTo>
                <a:lnTo>
                  <a:pt x="0" y="5859247"/>
                </a:lnTo>
                <a:lnTo>
                  <a:pt x="149911" y="5859247"/>
                </a:lnTo>
                <a:cubicBezTo>
                  <a:pt x="149911" y="5813588"/>
                  <a:pt x="112895" y="5776570"/>
                  <a:pt x="67234" y="5776570"/>
                </a:cubicBezTo>
                <a:cubicBezTo>
                  <a:pt x="44404" y="5776570"/>
                  <a:pt x="23734" y="5785825"/>
                  <a:pt x="8773" y="5800787"/>
                </a:cubicBezTo>
                <a:lnTo>
                  <a:pt x="0" y="5813798"/>
                </a:lnTo>
                <a:lnTo>
                  <a:pt x="0" y="5685663"/>
                </a:lnTo>
                <a:lnTo>
                  <a:pt x="149911" y="5685663"/>
                </a:lnTo>
                <a:cubicBezTo>
                  <a:pt x="149911" y="5640004"/>
                  <a:pt x="112895" y="5602986"/>
                  <a:pt x="67234" y="5602986"/>
                </a:cubicBezTo>
                <a:cubicBezTo>
                  <a:pt x="44404" y="5602986"/>
                  <a:pt x="23734" y="5612241"/>
                  <a:pt x="8773" y="5627203"/>
                </a:cubicBezTo>
                <a:lnTo>
                  <a:pt x="0" y="5640214"/>
                </a:lnTo>
                <a:lnTo>
                  <a:pt x="0" y="5512080"/>
                </a:lnTo>
                <a:lnTo>
                  <a:pt x="149911" y="5512080"/>
                </a:lnTo>
                <a:cubicBezTo>
                  <a:pt x="149911" y="5466421"/>
                  <a:pt x="112895" y="5429403"/>
                  <a:pt x="67234" y="5429403"/>
                </a:cubicBezTo>
                <a:cubicBezTo>
                  <a:pt x="44404" y="5429403"/>
                  <a:pt x="23734" y="5438658"/>
                  <a:pt x="8773" y="5453620"/>
                </a:cubicBezTo>
                <a:lnTo>
                  <a:pt x="0" y="5466631"/>
                </a:lnTo>
                <a:lnTo>
                  <a:pt x="0" y="5338496"/>
                </a:lnTo>
                <a:lnTo>
                  <a:pt x="149911" y="5338496"/>
                </a:lnTo>
                <a:cubicBezTo>
                  <a:pt x="149911" y="5292837"/>
                  <a:pt x="112895" y="5255819"/>
                  <a:pt x="67234" y="5255819"/>
                </a:cubicBezTo>
                <a:cubicBezTo>
                  <a:pt x="44404" y="5255819"/>
                  <a:pt x="23734" y="5265074"/>
                  <a:pt x="8773" y="5280036"/>
                </a:cubicBezTo>
                <a:lnTo>
                  <a:pt x="0" y="5293047"/>
                </a:lnTo>
                <a:lnTo>
                  <a:pt x="0" y="5165827"/>
                </a:lnTo>
                <a:lnTo>
                  <a:pt x="149911" y="5165827"/>
                </a:lnTo>
                <a:cubicBezTo>
                  <a:pt x="149911" y="5120168"/>
                  <a:pt x="112895" y="5083150"/>
                  <a:pt x="67234" y="5083150"/>
                </a:cubicBezTo>
                <a:cubicBezTo>
                  <a:pt x="44404" y="5083150"/>
                  <a:pt x="23734" y="5092405"/>
                  <a:pt x="8773" y="5107367"/>
                </a:cubicBezTo>
                <a:lnTo>
                  <a:pt x="0" y="5120378"/>
                </a:lnTo>
                <a:lnTo>
                  <a:pt x="0" y="4992243"/>
                </a:lnTo>
                <a:lnTo>
                  <a:pt x="149911" y="4992243"/>
                </a:lnTo>
                <a:cubicBezTo>
                  <a:pt x="149911" y="4946584"/>
                  <a:pt x="112895" y="4909566"/>
                  <a:pt x="67234" y="4909566"/>
                </a:cubicBezTo>
                <a:cubicBezTo>
                  <a:pt x="44404" y="4909566"/>
                  <a:pt x="23734" y="4918821"/>
                  <a:pt x="8773" y="4933783"/>
                </a:cubicBezTo>
                <a:lnTo>
                  <a:pt x="0" y="4946794"/>
                </a:lnTo>
                <a:lnTo>
                  <a:pt x="0" y="4818660"/>
                </a:lnTo>
                <a:lnTo>
                  <a:pt x="149911" y="4818660"/>
                </a:lnTo>
                <a:cubicBezTo>
                  <a:pt x="149911" y="4773001"/>
                  <a:pt x="112895" y="4735983"/>
                  <a:pt x="67234" y="4735983"/>
                </a:cubicBezTo>
                <a:cubicBezTo>
                  <a:pt x="44404" y="4735983"/>
                  <a:pt x="23734" y="4745238"/>
                  <a:pt x="8773" y="4760200"/>
                </a:cubicBezTo>
                <a:lnTo>
                  <a:pt x="0" y="4773211"/>
                </a:lnTo>
                <a:lnTo>
                  <a:pt x="0" y="4645076"/>
                </a:lnTo>
                <a:lnTo>
                  <a:pt x="149911" y="4645076"/>
                </a:lnTo>
                <a:cubicBezTo>
                  <a:pt x="149911" y="4599417"/>
                  <a:pt x="112895" y="4562399"/>
                  <a:pt x="67234" y="4562399"/>
                </a:cubicBezTo>
                <a:cubicBezTo>
                  <a:pt x="44404" y="4562399"/>
                  <a:pt x="23734" y="4571654"/>
                  <a:pt x="8773" y="4586616"/>
                </a:cubicBezTo>
                <a:lnTo>
                  <a:pt x="0" y="4599627"/>
                </a:lnTo>
                <a:lnTo>
                  <a:pt x="0" y="4472407"/>
                </a:lnTo>
                <a:lnTo>
                  <a:pt x="149911" y="4472407"/>
                </a:lnTo>
                <a:cubicBezTo>
                  <a:pt x="149911" y="4426748"/>
                  <a:pt x="112895" y="4389730"/>
                  <a:pt x="67234" y="4389730"/>
                </a:cubicBezTo>
                <a:cubicBezTo>
                  <a:pt x="44404" y="4389730"/>
                  <a:pt x="23734" y="4398985"/>
                  <a:pt x="8773" y="4413947"/>
                </a:cubicBezTo>
                <a:lnTo>
                  <a:pt x="0" y="4426958"/>
                </a:lnTo>
                <a:lnTo>
                  <a:pt x="0" y="4298823"/>
                </a:lnTo>
                <a:lnTo>
                  <a:pt x="149911" y="4298823"/>
                </a:lnTo>
                <a:cubicBezTo>
                  <a:pt x="149911" y="4253164"/>
                  <a:pt x="112895" y="4216146"/>
                  <a:pt x="67234" y="4216146"/>
                </a:cubicBezTo>
                <a:cubicBezTo>
                  <a:pt x="44404" y="4216146"/>
                  <a:pt x="23734" y="4225401"/>
                  <a:pt x="8773" y="4240363"/>
                </a:cubicBezTo>
                <a:lnTo>
                  <a:pt x="0" y="4253374"/>
                </a:lnTo>
                <a:lnTo>
                  <a:pt x="0" y="4125239"/>
                </a:lnTo>
                <a:lnTo>
                  <a:pt x="149911" y="4125239"/>
                </a:lnTo>
                <a:cubicBezTo>
                  <a:pt x="149911" y="4079580"/>
                  <a:pt x="112895" y="4042563"/>
                  <a:pt x="67234" y="4042563"/>
                </a:cubicBezTo>
                <a:cubicBezTo>
                  <a:pt x="44404" y="4042563"/>
                  <a:pt x="23734" y="4051817"/>
                  <a:pt x="8773" y="4066779"/>
                </a:cubicBezTo>
                <a:lnTo>
                  <a:pt x="0" y="4079790"/>
                </a:lnTo>
                <a:lnTo>
                  <a:pt x="0" y="3951656"/>
                </a:lnTo>
                <a:lnTo>
                  <a:pt x="149911" y="3951656"/>
                </a:lnTo>
                <a:cubicBezTo>
                  <a:pt x="149911" y="3905997"/>
                  <a:pt x="112895" y="3868979"/>
                  <a:pt x="67234" y="3868979"/>
                </a:cubicBezTo>
                <a:cubicBezTo>
                  <a:pt x="44404" y="3868979"/>
                  <a:pt x="23734" y="3878234"/>
                  <a:pt x="8773" y="3893196"/>
                </a:cubicBezTo>
                <a:lnTo>
                  <a:pt x="0" y="3906207"/>
                </a:lnTo>
                <a:lnTo>
                  <a:pt x="0" y="3778987"/>
                </a:lnTo>
                <a:lnTo>
                  <a:pt x="149911" y="3778987"/>
                </a:lnTo>
                <a:cubicBezTo>
                  <a:pt x="149911" y="3733328"/>
                  <a:pt x="112895" y="3696310"/>
                  <a:pt x="67234" y="3696310"/>
                </a:cubicBezTo>
                <a:cubicBezTo>
                  <a:pt x="44404" y="3696310"/>
                  <a:pt x="23734" y="3705565"/>
                  <a:pt x="8773" y="3720526"/>
                </a:cubicBezTo>
                <a:lnTo>
                  <a:pt x="0" y="3733538"/>
                </a:lnTo>
                <a:lnTo>
                  <a:pt x="0" y="3605403"/>
                </a:lnTo>
                <a:lnTo>
                  <a:pt x="149911" y="3605403"/>
                </a:lnTo>
                <a:cubicBezTo>
                  <a:pt x="149911" y="3559744"/>
                  <a:pt x="112895" y="3522726"/>
                  <a:pt x="67234" y="3522726"/>
                </a:cubicBezTo>
                <a:cubicBezTo>
                  <a:pt x="44404" y="3522726"/>
                  <a:pt x="23734" y="3531981"/>
                  <a:pt x="8773" y="3546942"/>
                </a:cubicBezTo>
                <a:lnTo>
                  <a:pt x="0" y="3559954"/>
                </a:lnTo>
                <a:lnTo>
                  <a:pt x="0" y="3431819"/>
                </a:lnTo>
                <a:lnTo>
                  <a:pt x="149911" y="3431819"/>
                </a:lnTo>
                <a:cubicBezTo>
                  <a:pt x="149911" y="3386160"/>
                  <a:pt x="112895" y="3349142"/>
                  <a:pt x="67234" y="3349142"/>
                </a:cubicBezTo>
                <a:cubicBezTo>
                  <a:pt x="44404" y="3349142"/>
                  <a:pt x="23734" y="3358397"/>
                  <a:pt x="8773" y="3373359"/>
                </a:cubicBezTo>
                <a:lnTo>
                  <a:pt x="0" y="3386370"/>
                </a:lnTo>
                <a:lnTo>
                  <a:pt x="0" y="3258236"/>
                </a:lnTo>
                <a:lnTo>
                  <a:pt x="149911" y="3258236"/>
                </a:lnTo>
                <a:cubicBezTo>
                  <a:pt x="149911" y="3212577"/>
                  <a:pt x="112895" y="3175559"/>
                  <a:pt x="67234" y="3175559"/>
                </a:cubicBezTo>
                <a:cubicBezTo>
                  <a:pt x="44404" y="3175559"/>
                  <a:pt x="23734" y="3184814"/>
                  <a:pt x="8773" y="3199776"/>
                </a:cubicBezTo>
                <a:lnTo>
                  <a:pt x="0" y="3212787"/>
                </a:lnTo>
                <a:lnTo>
                  <a:pt x="0" y="3085567"/>
                </a:lnTo>
                <a:lnTo>
                  <a:pt x="149911" y="3085567"/>
                </a:lnTo>
                <a:cubicBezTo>
                  <a:pt x="149911" y="3039908"/>
                  <a:pt x="112895" y="3002890"/>
                  <a:pt x="67234" y="3002890"/>
                </a:cubicBezTo>
                <a:cubicBezTo>
                  <a:pt x="44404" y="3002890"/>
                  <a:pt x="23734" y="3012145"/>
                  <a:pt x="8773" y="3027107"/>
                </a:cubicBezTo>
                <a:lnTo>
                  <a:pt x="0" y="3040118"/>
                </a:lnTo>
                <a:lnTo>
                  <a:pt x="0" y="2911983"/>
                </a:lnTo>
                <a:lnTo>
                  <a:pt x="149911" y="2911983"/>
                </a:lnTo>
                <a:cubicBezTo>
                  <a:pt x="149911" y="2866324"/>
                  <a:pt x="112895" y="2829306"/>
                  <a:pt x="67234" y="2829306"/>
                </a:cubicBezTo>
                <a:cubicBezTo>
                  <a:pt x="44404" y="2829306"/>
                  <a:pt x="23734" y="2838561"/>
                  <a:pt x="8773" y="2853523"/>
                </a:cubicBezTo>
                <a:lnTo>
                  <a:pt x="0" y="2866534"/>
                </a:lnTo>
                <a:lnTo>
                  <a:pt x="0" y="2738399"/>
                </a:lnTo>
                <a:lnTo>
                  <a:pt x="149911" y="2738399"/>
                </a:lnTo>
                <a:cubicBezTo>
                  <a:pt x="149911" y="2692740"/>
                  <a:pt x="112895" y="2655722"/>
                  <a:pt x="67234" y="2655722"/>
                </a:cubicBezTo>
                <a:cubicBezTo>
                  <a:pt x="44404" y="2655722"/>
                  <a:pt x="23734" y="2664977"/>
                  <a:pt x="8773" y="2679939"/>
                </a:cubicBezTo>
                <a:lnTo>
                  <a:pt x="0" y="2692950"/>
                </a:lnTo>
                <a:lnTo>
                  <a:pt x="0" y="2564816"/>
                </a:lnTo>
                <a:lnTo>
                  <a:pt x="149911" y="2564816"/>
                </a:lnTo>
                <a:cubicBezTo>
                  <a:pt x="149911" y="2519157"/>
                  <a:pt x="112895" y="2482139"/>
                  <a:pt x="67234" y="2482139"/>
                </a:cubicBezTo>
                <a:cubicBezTo>
                  <a:pt x="44404" y="2482139"/>
                  <a:pt x="23734" y="2491394"/>
                  <a:pt x="8773" y="2506356"/>
                </a:cubicBezTo>
                <a:lnTo>
                  <a:pt x="0" y="2519367"/>
                </a:lnTo>
                <a:lnTo>
                  <a:pt x="0" y="2392147"/>
                </a:lnTo>
                <a:lnTo>
                  <a:pt x="149911" y="2392147"/>
                </a:lnTo>
                <a:cubicBezTo>
                  <a:pt x="149911" y="2346488"/>
                  <a:pt x="112895" y="2309470"/>
                  <a:pt x="67234" y="2309470"/>
                </a:cubicBezTo>
                <a:cubicBezTo>
                  <a:pt x="44404" y="2309470"/>
                  <a:pt x="23734" y="2318725"/>
                  <a:pt x="8773" y="2333687"/>
                </a:cubicBezTo>
                <a:lnTo>
                  <a:pt x="0" y="2346698"/>
                </a:lnTo>
                <a:lnTo>
                  <a:pt x="0" y="2218563"/>
                </a:lnTo>
                <a:lnTo>
                  <a:pt x="149911" y="2218563"/>
                </a:lnTo>
                <a:cubicBezTo>
                  <a:pt x="149911" y="2172904"/>
                  <a:pt x="112895" y="2135886"/>
                  <a:pt x="67234" y="2135886"/>
                </a:cubicBezTo>
                <a:cubicBezTo>
                  <a:pt x="44404" y="2135886"/>
                  <a:pt x="23734" y="2145141"/>
                  <a:pt x="8773" y="2160103"/>
                </a:cubicBezTo>
                <a:lnTo>
                  <a:pt x="0" y="2173114"/>
                </a:lnTo>
                <a:lnTo>
                  <a:pt x="0" y="2044979"/>
                </a:lnTo>
                <a:lnTo>
                  <a:pt x="149911" y="2044979"/>
                </a:lnTo>
                <a:cubicBezTo>
                  <a:pt x="149911" y="1999320"/>
                  <a:pt x="112895" y="1962302"/>
                  <a:pt x="67234" y="1962302"/>
                </a:cubicBezTo>
                <a:cubicBezTo>
                  <a:pt x="44404" y="1962302"/>
                  <a:pt x="23734" y="1971557"/>
                  <a:pt x="8773" y="1986519"/>
                </a:cubicBezTo>
                <a:lnTo>
                  <a:pt x="0" y="1999530"/>
                </a:lnTo>
                <a:lnTo>
                  <a:pt x="0" y="1871396"/>
                </a:lnTo>
                <a:lnTo>
                  <a:pt x="149911" y="1871396"/>
                </a:lnTo>
                <a:cubicBezTo>
                  <a:pt x="149911" y="1825737"/>
                  <a:pt x="112895" y="1788719"/>
                  <a:pt x="67234" y="1788719"/>
                </a:cubicBezTo>
                <a:cubicBezTo>
                  <a:pt x="44404" y="1788719"/>
                  <a:pt x="23734" y="1797974"/>
                  <a:pt x="8773" y="1812936"/>
                </a:cubicBezTo>
                <a:lnTo>
                  <a:pt x="0" y="1825947"/>
                </a:lnTo>
                <a:lnTo>
                  <a:pt x="0" y="1698727"/>
                </a:lnTo>
                <a:lnTo>
                  <a:pt x="149911" y="1698727"/>
                </a:lnTo>
                <a:cubicBezTo>
                  <a:pt x="149911" y="1653068"/>
                  <a:pt x="112895" y="1616050"/>
                  <a:pt x="67234" y="1616050"/>
                </a:cubicBezTo>
                <a:cubicBezTo>
                  <a:pt x="44404" y="1616050"/>
                  <a:pt x="23734" y="1625305"/>
                  <a:pt x="8773" y="1640267"/>
                </a:cubicBezTo>
                <a:lnTo>
                  <a:pt x="0" y="1653278"/>
                </a:lnTo>
                <a:lnTo>
                  <a:pt x="0" y="1525143"/>
                </a:lnTo>
                <a:lnTo>
                  <a:pt x="149911" y="1525143"/>
                </a:lnTo>
                <a:cubicBezTo>
                  <a:pt x="149911" y="1479484"/>
                  <a:pt x="112895" y="1442466"/>
                  <a:pt x="67234" y="1442466"/>
                </a:cubicBezTo>
                <a:cubicBezTo>
                  <a:pt x="44404" y="1442466"/>
                  <a:pt x="23734" y="1451721"/>
                  <a:pt x="8773" y="1466683"/>
                </a:cubicBezTo>
                <a:lnTo>
                  <a:pt x="0" y="1479694"/>
                </a:lnTo>
                <a:lnTo>
                  <a:pt x="0" y="1351559"/>
                </a:lnTo>
                <a:lnTo>
                  <a:pt x="149911" y="1351559"/>
                </a:lnTo>
                <a:cubicBezTo>
                  <a:pt x="149911" y="1305900"/>
                  <a:pt x="112895" y="1268882"/>
                  <a:pt x="67234" y="1268882"/>
                </a:cubicBezTo>
                <a:cubicBezTo>
                  <a:pt x="44404" y="1268882"/>
                  <a:pt x="23734" y="1278137"/>
                  <a:pt x="8773" y="1293099"/>
                </a:cubicBezTo>
                <a:lnTo>
                  <a:pt x="0" y="1306110"/>
                </a:lnTo>
                <a:lnTo>
                  <a:pt x="0" y="1177976"/>
                </a:lnTo>
                <a:lnTo>
                  <a:pt x="149911" y="1177976"/>
                </a:lnTo>
                <a:cubicBezTo>
                  <a:pt x="149911" y="1132317"/>
                  <a:pt x="112895" y="1095299"/>
                  <a:pt x="67234" y="1095299"/>
                </a:cubicBezTo>
                <a:cubicBezTo>
                  <a:pt x="44404" y="1095299"/>
                  <a:pt x="23734" y="1104554"/>
                  <a:pt x="8773" y="1119516"/>
                </a:cubicBezTo>
                <a:lnTo>
                  <a:pt x="0" y="1132527"/>
                </a:lnTo>
                <a:lnTo>
                  <a:pt x="0" y="1005307"/>
                </a:lnTo>
                <a:lnTo>
                  <a:pt x="149911" y="1005307"/>
                </a:lnTo>
                <a:cubicBezTo>
                  <a:pt x="149911" y="959648"/>
                  <a:pt x="112895" y="922630"/>
                  <a:pt x="67234" y="922630"/>
                </a:cubicBezTo>
                <a:cubicBezTo>
                  <a:pt x="44404" y="922630"/>
                  <a:pt x="23734" y="931885"/>
                  <a:pt x="8773" y="946847"/>
                </a:cubicBezTo>
                <a:lnTo>
                  <a:pt x="0" y="959858"/>
                </a:lnTo>
                <a:lnTo>
                  <a:pt x="0" y="831723"/>
                </a:lnTo>
                <a:lnTo>
                  <a:pt x="149911" y="831723"/>
                </a:lnTo>
                <a:cubicBezTo>
                  <a:pt x="149911" y="786064"/>
                  <a:pt x="112895" y="749046"/>
                  <a:pt x="67234" y="749046"/>
                </a:cubicBezTo>
                <a:cubicBezTo>
                  <a:pt x="44404" y="749046"/>
                  <a:pt x="23734" y="758301"/>
                  <a:pt x="8773" y="773263"/>
                </a:cubicBezTo>
                <a:lnTo>
                  <a:pt x="0" y="786274"/>
                </a:lnTo>
                <a:lnTo>
                  <a:pt x="0" y="658139"/>
                </a:lnTo>
                <a:lnTo>
                  <a:pt x="149911" y="658139"/>
                </a:lnTo>
                <a:cubicBezTo>
                  <a:pt x="149911" y="612478"/>
                  <a:pt x="112895" y="575462"/>
                  <a:pt x="67234" y="575462"/>
                </a:cubicBezTo>
                <a:cubicBezTo>
                  <a:pt x="44404" y="575462"/>
                  <a:pt x="23734" y="584716"/>
                  <a:pt x="8773" y="599678"/>
                </a:cubicBezTo>
                <a:lnTo>
                  <a:pt x="0" y="612689"/>
                </a:lnTo>
                <a:lnTo>
                  <a:pt x="0" y="484556"/>
                </a:lnTo>
                <a:lnTo>
                  <a:pt x="149911" y="484556"/>
                </a:lnTo>
                <a:cubicBezTo>
                  <a:pt x="149911" y="438894"/>
                  <a:pt x="112895" y="401879"/>
                  <a:pt x="67234" y="401879"/>
                </a:cubicBezTo>
                <a:cubicBezTo>
                  <a:pt x="44404" y="401879"/>
                  <a:pt x="23734" y="411133"/>
                  <a:pt x="8773" y="426094"/>
                </a:cubicBezTo>
                <a:lnTo>
                  <a:pt x="0" y="439106"/>
                </a:lnTo>
                <a:lnTo>
                  <a:pt x="0" y="311887"/>
                </a:lnTo>
                <a:lnTo>
                  <a:pt x="149911" y="311887"/>
                </a:lnTo>
                <a:cubicBezTo>
                  <a:pt x="149911" y="266225"/>
                  <a:pt x="112895" y="229210"/>
                  <a:pt x="67234" y="229210"/>
                </a:cubicBezTo>
                <a:cubicBezTo>
                  <a:pt x="44404" y="229210"/>
                  <a:pt x="23734" y="238464"/>
                  <a:pt x="8773" y="253425"/>
                </a:cubicBezTo>
                <a:lnTo>
                  <a:pt x="0" y="266437"/>
                </a:lnTo>
                <a:lnTo>
                  <a:pt x="0" y="138303"/>
                </a:lnTo>
                <a:lnTo>
                  <a:pt x="149911" y="138303"/>
                </a:lnTo>
                <a:cubicBezTo>
                  <a:pt x="149911" y="92642"/>
                  <a:pt x="112895" y="55626"/>
                  <a:pt x="67234" y="55626"/>
                </a:cubicBezTo>
                <a:cubicBezTo>
                  <a:pt x="44404" y="55626"/>
                  <a:pt x="23734" y="64880"/>
                  <a:pt x="8773" y="79842"/>
                </a:cubicBezTo>
                <a:lnTo>
                  <a:pt x="0" y="92853"/>
                </a:lnTo>
                <a:close/>
              </a:path>
            </a:pathLst>
          </a:custGeom>
        </p:spPr>
        <p:txBody>
          <a:bodyPr wrap="square">
            <a:noAutofit/>
          </a:bodyPr>
          <a:lstStyle/>
          <a:p>
            <a:endParaRPr lang="en-US"/>
          </a:p>
        </p:txBody>
      </p:sp>
    </p:spTree>
    <p:extLst>
      <p:ext uri="{BB962C8B-B14F-4D97-AF65-F5344CB8AC3E}">
        <p14:creationId xmlns:p14="http://schemas.microsoft.com/office/powerpoint/2010/main" val="2661690982"/>
      </p:ext>
    </p:extLst>
  </p:cSld>
  <p:clrMapOvr>
    <a:masterClrMapping/>
  </p:clrMapOvr>
  <p:extLst>
    <p:ext uri="{DCECCB84-F9BA-43D5-87BE-67443E8EF086}">
      <p15:sldGuideLst xmlns:p15="http://schemas.microsoft.com/office/powerpoint/2012/main">
        <p15:guide id="1" orient="horz" userDrawn="1">
          <p15:clr>
            <a:srgbClr val="FBAE40"/>
          </p15:clr>
        </p15:guide>
        <p15:guide id="2" pos="2832" userDrawn="1">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022_2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defRPr>
            </a:lvl1pPr>
          </a:lstStyle>
          <a:p>
            <a:pPr lvl="0"/>
            <a:r>
              <a:rPr lang="en-US" dirty="0"/>
              <a:t>Click to edit</a:t>
            </a:r>
          </a:p>
          <a:p>
            <a:pPr lvl="0"/>
            <a:r>
              <a:rPr lang="en-US" dirty="0"/>
              <a:t>Master text styles</a:t>
            </a:r>
          </a:p>
        </p:txBody>
      </p:sp>
      <p:pic>
        <p:nvPicPr>
          <p:cNvPr id="3" name="Picture 2">
            <a:extLst>
              <a:ext uri="{FF2B5EF4-FFF2-40B4-BE49-F238E27FC236}">
                <a16:creationId xmlns:a16="http://schemas.microsoft.com/office/drawing/2014/main" id="{E311D2DD-04A1-9E46-B431-7F38BE5A7F3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762000"/>
            <a:ext cx="5540799" cy="6096000"/>
          </a:xfrm>
          <a:prstGeom prst="rect">
            <a:avLst/>
          </a:prstGeom>
        </p:spPr>
      </p:pic>
    </p:spTree>
    <p:extLst>
      <p:ext uri="{BB962C8B-B14F-4D97-AF65-F5344CB8AC3E}">
        <p14:creationId xmlns:p14="http://schemas.microsoft.com/office/powerpoint/2010/main" val="27976986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022_5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cs typeface="Calibri" panose="020F0502020204030204" pitchFamily="34" charset="0"/>
              </a:defRPr>
            </a:lvl1pPr>
          </a:lstStyle>
          <a:p>
            <a:pPr lvl="0"/>
            <a:r>
              <a:rPr lang="en-US" dirty="0"/>
              <a:t>Click to edit</a:t>
            </a:r>
          </a:p>
          <a:p>
            <a:pPr lvl="0"/>
            <a:r>
              <a:rPr lang="en-US" dirty="0"/>
              <a:t>Master text styles</a:t>
            </a:r>
          </a:p>
        </p:txBody>
      </p:sp>
      <p:pic>
        <p:nvPicPr>
          <p:cNvPr id="5" name="Graphic 4">
            <a:extLst>
              <a:ext uri="{FF2B5EF4-FFF2-40B4-BE49-F238E27FC236}">
                <a16:creationId xmlns:a16="http://schemas.microsoft.com/office/drawing/2014/main" id="{17E9B3C2-BA7D-2747-ABDD-3638AA3D5284}"/>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28968" r="18947"/>
          <a:stretch/>
        </p:blipFill>
        <p:spPr>
          <a:xfrm rot="5400000">
            <a:off x="-1914127" y="2276875"/>
            <a:ext cx="6858002" cy="2304251"/>
          </a:xfrm>
          <a:prstGeom prst="rect">
            <a:avLst/>
          </a:prstGeom>
        </p:spPr>
      </p:pic>
    </p:spTree>
    <p:extLst>
      <p:ext uri="{BB962C8B-B14F-4D97-AF65-F5344CB8AC3E}">
        <p14:creationId xmlns:p14="http://schemas.microsoft.com/office/powerpoint/2010/main" val="13928141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022_6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defRPr>
            </a:lvl1pPr>
          </a:lstStyle>
          <a:p>
            <a:pPr lvl="0"/>
            <a:r>
              <a:rPr lang="en-US" dirty="0"/>
              <a:t>Click to edit</a:t>
            </a:r>
          </a:p>
          <a:p>
            <a:pPr lvl="0"/>
            <a:r>
              <a:rPr lang="en-US" dirty="0"/>
              <a:t>Master text styles</a:t>
            </a:r>
          </a:p>
        </p:txBody>
      </p:sp>
      <p:pic>
        <p:nvPicPr>
          <p:cNvPr id="3" name="Picture 2" descr="A group of green crosses on a black background&#10;&#10;Description automatically generated">
            <a:extLst>
              <a:ext uri="{FF2B5EF4-FFF2-40B4-BE49-F238E27FC236}">
                <a16:creationId xmlns:a16="http://schemas.microsoft.com/office/drawing/2014/main" id="{7796E888-6BE3-2ADD-83BF-BA278C89995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945667"/>
            <a:ext cx="2518940" cy="5394960"/>
          </a:xfrm>
          <a:prstGeom prst="rect">
            <a:avLst/>
          </a:prstGeom>
        </p:spPr>
      </p:pic>
    </p:spTree>
    <p:extLst>
      <p:ext uri="{BB962C8B-B14F-4D97-AF65-F5344CB8AC3E}">
        <p14:creationId xmlns:p14="http://schemas.microsoft.com/office/powerpoint/2010/main" val="10376526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2022_6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3017520" y="1828800"/>
            <a:ext cx="8458200" cy="4318000"/>
          </a:xfrm>
          <a:ln>
            <a:noFill/>
          </a:ln>
        </p:spPr>
        <p:txBody>
          <a:bodyPr anchor="t" anchorCtr="0"/>
          <a:lstStyle>
            <a:lvl1pPr>
              <a:spcBef>
                <a:spcPts val="0"/>
              </a:spcBef>
              <a:defRPr b="1">
                <a:solidFill>
                  <a:schemeClr val="accent2"/>
                </a:solidFill>
                <a:latin typeface="Calibri" panose="020F0502020204030204" pitchFamily="34" charset="0"/>
              </a:defRPr>
            </a:lvl1pPr>
          </a:lstStyle>
          <a:p>
            <a:pPr lvl="0"/>
            <a:r>
              <a:rPr lang="en-US" dirty="0"/>
              <a:t>Click to edit</a:t>
            </a:r>
          </a:p>
          <a:p>
            <a:pPr lvl="0"/>
            <a:r>
              <a:rPr lang="en-US" dirty="0"/>
              <a:t>Master text styles</a:t>
            </a:r>
          </a:p>
        </p:txBody>
      </p:sp>
      <p:pic>
        <p:nvPicPr>
          <p:cNvPr id="44" name="Picture 43">
            <a:extLst>
              <a:ext uri="{FF2B5EF4-FFF2-40B4-BE49-F238E27FC236}">
                <a16:creationId xmlns:a16="http://schemas.microsoft.com/office/drawing/2014/main" id="{2419E674-B794-6D40-9413-C9FA7867216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1" y="945667"/>
            <a:ext cx="2518941" cy="5499100"/>
          </a:xfrm>
          <a:prstGeom prst="rect">
            <a:avLst/>
          </a:prstGeom>
        </p:spPr>
      </p:pic>
    </p:spTree>
    <p:extLst>
      <p:ext uri="{BB962C8B-B14F-4D97-AF65-F5344CB8AC3E}">
        <p14:creationId xmlns:p14="http://schemas.microsoft.com/office/powerpoint/2010/main" val="301404441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022_4_SECTION - BASIC">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2736CC-7768-CD43-A94C-626FED5A8BB3}"/>
              </a:ext>
            </a:extLst>
          </p:cNvPr>
          <p:cNvSpPr>
            <a:spLocks noGrp="1"/>
          </p:cNvSpPr>
          <p:nvPr>
            <p:ph type="body" sz="quarter" idx="10" hasCustomPrompt="1"/>
          </p:nvPr>
        </p:nvSpPr>
        <p:spPr>
          <a:xfrm>
            <a:off x="685800" y="2743201"/>
            <a:ext cx="11137392" cy="1326091"/>
          </a:xfrm>
          <a:ln>
            <a:noFill/>
          </a:ln>
        </p:spPr>
        <p:txBody>
          <a:bodyPr anchor="ctr"/>
          <a:lstStyle>
            <a:lvl1pPr>
              <a:spcBef>
                <a:spcPts val="0"/>
              </a:spcBef>
              <a:defRPr>
                <a:solidFill>
                  <a:schemeClr val="accent2"/>
                </a:solidFill>
              </a:defRPr>
            </a:lvl1pPr>
          </a:lstStyle>
          <a:p>
            <a:pPr lvl="0"/>
            <a:r>
              <a:rPr lang="en-US" dirty="0"/>
              <a:t>Click to edit</a:t>
            </a:r>
          </a:p>
          <a:p>
            <a:pPr lvl="0"/>
            <a:r>
              <a:rPr lang="en-US" dirty="0"/>
              <a:t>master text styles</a:t>
            </a:r>
          </a:p>
        </p:txBody>
      </p:sp>
    </p:spTree>
    <p:extLst>
      <p:ext uri="{BB962C8B-B14F-4D97-AF65-F5344CB8AC3E}">
        <p14:creationId xmlns:p14="http://schemas.microsoft.com/office/powerpoint/2010/main" val="5066103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16"/>
        <p:cNvGrpSpPr/>
        <p:nvPr/>
      </p:nvGrpSpPr>
      <p:grpSpPr>
        <a:xfrm>
          <a:off x="0" y="0"/>
          <a:ext cx="0" cy="0"/>
          <a:chOff x="0" y="0"/>
          <a:chExt cx="0" cy="0"/>
        </a:xfrm>
      </p:grpSpPr>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13" name="Slide Number Placeholder 2">
            <a:extLst>
              <a:ext uri="{FF2B5EF4-FFF2-40B4-BE49-F238E27FC236}">
                <a16:creationId xmlns:a16="http://schemas.microsoft.com/office/drawing/2014/main" id="{FA2E8E79-C846-7686-DD50-B3957A8B6C74}"/>
              </a:ext>
            </a:extLst>
          </p:cNvPr>
          <p:cNvSpPr txBox="1">
            <a:spLocks/>
          </p:cNvSpPr>
          <p:nvPr userDrawn="1"/>
        </p:nvSpPr>
        <p:spPr>
          <a:xfrm>
            <a:off x="11274044" y="6205041"/>
            <a:ext cx="670011" cy="406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333" b="1" dirty="0">
                <a:solidFill>
                  <a:srgbClr val="78BE20"/>
                </a:solidFill>
                <a:latin typeface="Calibri" panose="020F0502020204030204" pitchFamily="34" charset="0"/>
                <a:cs typeface="Calibri" panose="020F0502020204030204" pitchFamily="34" charset="0"/>
              </a:rPr>
              <a:t>|</a:t>
            </a:r>
            <a:r>
              <a:rPr lang="en-US" sz="1333" dirty="0">
                <a:solidFill>
                  <a:srgbClr val="78BE20"/>
                </a:solidFill>
                <a:latin typeface="Calibri" panose="020F0502020204030204" pitchFamily="34" charset="0"/>
                <a:cs typeface="Calibri" panose="020F0502020204030204" pitchFamily="34" charset="0"/>
              </a:rPr>
              <a:t> </a:t>
            </a:r>
            <a:fld id="{37D409AB-2201-4E18-8A34-C31753AD9B06}" type="slidenum">
              <a:rPr lang="en-US" sz="1333" smtClean="0">
                <a:solidFill>
                  <a:srgbClr val="53575A"/>
                </a:solidFill>
                <a:latin typeface="Calibri" panose="020F0502020204030204" pitchFamily="34" charset="0"/>
                <a:cs typeface="Calibri" panose="020F0502020204030204" pitchFamily="34" charset="0"/>
              </a:rPr>
              <a:pPr/>
              <a:t>‹#›</a:t>
            </a:fld>
            <a:endParaRPr lang="en-US" sz="1333" dirty="0">
              <a:solidFill>
                <a:srgbClr val="53575A"/>
              </a:solidFill>
              <a:latin typeface="Calibri" panose="020F0502020204030204" pitchFamily="34" charset="0"/>
              <a:cs typeface="Calibri" panose="020F0502020204030204" pitchFamily="34" charset="0"/>
            </a:endParaRPr>
          </a:p>
        </p:txBody>
      </p:sp>
      <p:sp>
        <p:nvSpPr>
          <p:cNvPr id="7" name="object 2">
            <a:extLst>
              <a:ext uri="{FF2B5EF4-FFF2-40B4-BE49-F238E27FC236}">
                <a16:creationId xmlns:a16="http://schemas.microsoft.com/office/drawing/2014/main" id="{7955ECC7-1313-4DB4-BFAB-9AB4175F9458}"/>
              </a:ext>
            </a:extLst>
          </p:cNvPr>
          <p:cNvSpPr/>
          <p:nvPr userDrawn="1"/>
        </p:nvSpPr>
        <p:spPr>
          <a:xfrm>
            <a:off x="0" y="0"/>
            <a:ext cx="320040" cy="6172200"/>
          </a:xfrm>
          <a:custGeom>
            <a:avLst/>
            <a:gdLst/>
            <a:ahLst/>
            <a:cxnLst/>
            <a:rect l="l" t="t" r="r" b="b"/>
            <a:pathLst>
              <a:path w="320040" h="6172200">
                <a:moveTo>
                  <a:pt x="320040" y="0"/>
                </a:moveTo>
                <a:lnTo>
                  <a:pt x="0" y="0"/>
                </a:lnTo>
                <a:lnTo>
                  <a:pt x="0" y="6172200"/>
                </a:lnTo>
                <a:lnTo>
                  <a:pt x="320040" y="6172200"/>
                </a:lnTo>
                <a:lnTo>
                  <a:pt x="320040" y="0"/>
                </a:lnTo>
                <a:close/>
              </a:path>
            </a:pathLst>
          </a:custGeom>
          <a:solidFill>
            <a:srgbClr val="78BC1F"/>
          </a:solidFill>
        </p:spPr>
        <p:txBody>
          <a:bodyPr wrap="square" lIns="0" tIns="0" rIns="0" bIns="0" rtlCol="0"/>
          <a:lstStyle/>
          <a:p>
            <a:pPr defTabSz="914377">
              <a:buClrTx/>
              <a:defRPr/>
            </a:pPr>
            <a:endParaRPr sz="1800" kern="1200" dirty="0">
              <a:solidFill>
                <a:prstClr val="black"/>
              </a:solidFill>
              <a:latin typeface="Calibri" panose="020F0502020204030204" pitchFamily="34" charset="0"/>
              <a:ea typeface="+mn-ea"/>
              <a:cs typeface="+mn-cs"/>
            </a:endParaRPr>
          </a:p>
        </p:txBody>
      </p:sp>
      <p:sp>
        <p:nvSpPr>
          <p:cNvPr id="9" name="object 3">
            <a:extLst>
              <a:ext uri="{FF2B5EF4-FFF2-40B4-BE49-F238E27FC236}">
                <a16:creationId xmlns:a16="http://schemas.microsoft.com/office/drawing/2014/main" id="{BBB653F6-F0DC-4DF8-ABE2-CEDFA1D3C550}"/>
              </a:ext>
            </a:extLst>
          </p:cNvPr>
          <p:cNvSpPr/>
          <p:nvPr userDrawn="1"/>
        </p:nvSpPr>
        <p:spPr>
          <a:xfrm>
            <a:off x="0" y="6248400"/>
            <a:ext cx="320040" cy="609600"/>
          </a:xfrm>
          <a:custGeom>
            <a:avLst/>
            <a:gdLst/>
            <a:ahLst/>
            <a:cxnLst/>
            <a:rect l="l" t="t" r="r" b="b"/>
            <a:pathLst>
              <a:path w="320040" h="609600">
                <a:moveTo>
                  <a:pt x="320040" y="0"/>
                </a:moveTo>
                <a:lnTo>
                  <a:pt x="0" y="0"/>
                </a:lnTo>
                <a:lnTo>
                  <a:pt x="0" y="609600"/>
                </a:lnTo>
                <a:lnTo>
                  <a:pt x="320040" y="609600"/>
                </a:lnTo>
                <a:lnTo>
                  <a:pt x="320040" y="0"/>
                </a:lnTo>
                <a:close/>
              </a:path>
            </a:pathLst>
          </a:custGeom>
          <a:solidFill>
            <a:srgbClr val="477728"/>
          </a:solidFill>
        </p:spPr>
        <p:txBody>
          <a:bodyPr wrap="square" lIns="0" tIns="0" rIns="0" bIns="0" rtlCol="0"/>
          <a:lstStyle/>
          <a:p>
            <a:pPr defTabSz="914377">
              <a:buClrTx/>
              <a:defRPr/>
            </a:pPr>
            <a:endParaRPr sz="1800" kern="1200" dirty="0">
              <a:solidFill>
                <a:prstClr val="black"/>
              </a:solidFill>
              <a:latin typeface="Calibri" panose="020F0502020204030204" pitchFamily="34" charset="0"/>
              <a:ea typeface="+mn-ea"/>
              <a:cs typeface="+mn-cs"/>
            </a:endParaRPr>
          </a:p>
        </p:txBody>
      </p:sp>
    </p:spTree>
    <p:extLst>
      <p:ext uri="{BB962C8B-B14F-4D97-AF65-F5344CB8AC3E}">
        <p14:creationId xmlns:p14="http://schemas.microsoft.com/office/powerpoint/2010/main" val="37484225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022_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lvl1pPr>
              <a:defRPr>
                <a:solidFill>
                  <a:srgbClr val="5C9A1B"/>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lvl1pPr>
              <a:defRPr>
                <a:latin typeface="Calibri" panose="020F0502020204030204" pitchFamily="34" charset="0"/>
              </a:defRPr>
            </a:lvl1pPr>
          </a:lstStyle>
          <a:p>
            <a:r>
              <a:rPr lang="en-US" dirty="0"/>
              <a:t>Footer</a:t>
            </a:r>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pPr/>
              <a:t>‹#›</a:t>
            </a:fld>
            <a:endParaRPr lang="en-US" dirty="0"/>
          </a:p>
        </p:txBody>
      </p:sp>
      <p:grpSp>
        <p:nvGrpSpPr>
          <p:cNvPr id="3" name="Group 2">
            <a:extLst>
              <a:ext uri="{FF2B5EF4-FFF2-40B4-BE49-F238E27FC236}">
                <a16:creationId xmlns:a16="http://schemas.microsoft.com/office/drawing/2014/main" id="{ECDDB306-CBBE-2D40-B492-830E47DBB66A}"/>
              </a:ext>
            </a:extLst>
          </p:cNvPr>
          <p:cNvGrpSpPr/>
          <p:nvPr userDrawn="1"/>
        </p:nvGrpSpPr>
        <p:grpSpPr>
          <a:xfrm>
            <a:off x="-1" y="0"/>
            <a:ext cx="320041" cy="6858000"/>
            <a:chOff x="-1" y="0"/>
            <a:chExt cx="320041" cy="6858000"/>
          </a:xfrm>
        </p:grpSpPr>
        <p:sp>
          <p:nvSpPr>
            <p:cNvPr id="7" name="Rectangle 6">
              <a:extLst>
                <a:ext uri="{FF2B5EF4-FFF2-40B4-BE49-F238E27FC236}">
                  <a16:creationId xmlns:a16="http://schemas.microsoft.com/office/drawing/2014/main" id="{21C97039-486C-D144-9B3B-D3300AB72E36}"/>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81851533-50C0-524E-AB83-72891A62D9D7}"/>
                </a:ext>
              </a:extLst>
            </p:cNvPr>
            <p:cNvSpPr/>
            <p:nvPr userDrawn="1"/>
          </p:nvSpPr>
          <p:spPr>
            <a:xfrm>
              <a:off x="-1" y="6248400"/>
              <a:ext cx="320041" cy="609600"/>
            </a:xfrm>
            <a:prstGeom prst="rect">
              <a:avLst/>
            </a:prstGeom>
            <a:solidFill>
              <a:srgbClr val="114A2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7934981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487728"/>
                </a:solidFill>
                <a:latin typeface="Calibri" panose="020F0502020204030204" pitchFamily="34" charset="0"/>
                <a:cs typeface="Calibri"/>
              </a:defRPr>
            </a:lvl1pPr>
          </a:lstStyle>
          <a:p>
            <a:endParaRPr dirty="0"/>
          </a:p>
        </p:txBody>
      </p:sp>
      <p:sp>
        <p:nvSpPr>
          <p:cNvPr id="3" name="Holder 3"/>
          <p:cNvSpPr>
            <a:spLocks noGrp="1"/>
          </p:cNvSpPr>
          <p:nvPr>
            <p:ph type="body" idx="1"/>
          </p:nvPr>
        </p:nvSpPr>
        <p:spPr/>
        <p:txBody>
          <a:bodyPr lIns="0" tIns="0" rIns="0" bIns="0"/>
          <a:lstStyle>
            <a:lvl1pPr>
              <a:defRPr sz="2000" b="0" i="0">
                <a:solidFill>
                  <a:srgbClr val="3D4143"/>
                </a:solidFill>
                <a:latin typeface="Calibri" panose="020F0502020204030204" pitchFamily="34" charset="0"/>
                <a:cs typeface="Calibri"/>
              </a:defRPr>
            </a:lvl1pPr>
          </a:lstStyle>
          <a:p>
            <a:endParaRPr dirty="0"/>
          </a:p>
        </p:txBody>
      </p:sp>
      <p:sp>
        <p:nvSpPr>
          <p:cNvPr id="4" name="Holder 4"/>
          <p:cNvSpPr>
            <a:spLocks noGrp="1"/>
          </p:cNvSpPr>
          <p:nvPr>
            <p:ph type="ftr" sz="quarter" idx="5"/>
          </p:nvPr>
        </p:nvSpPr>
        <p:spPr/>
        <p:txBody>
          <a:bodyPr lIns="0" tIns="0" rIns="0" bIns="0"/>
          <a:lstStyle>
            <a:lvl1pPr>
              <a:defRPr sz="1000" b="0" i="0">
                <a:solidFill>
                  <a:srgbClr val="52565A"/>
                </a:solidFill>
                <a:latin typeface="Calibri"/>
                <a:cs typeface="Calibri"/>
              </a:defRPr>
            </a:lvl1pPr>
          </a:lstStyle>
          <a:p>
            <a:pPr marL="12700">
              <a:lnSpc>
                <a:spcPts val="1045"/>
              </a:lnSpc>
            </a:pPr>
            <a:r>
              <a:rPr lang="en-US" spc="-5">
                <a:latin typeface="Calibri" panose="020F0502020204030204" pitchFamily="34" charset="0"/>
              </a:rPr>
              <a:t>Proprietary</a:t>
            </a:r>
            <a:r>
              <a:rPr lang="en-US" spc="-25">
                <a:latin typeface="Calibri" panose="020F0502020204030204" pitchFamily="34" charset="0"/>
              </a:rPr>
              <a:t> </a:t>
            </a:r>
            <a:r>
              <a:rPr lang="en-US" spc="-5">
                <a:latin typeface="Calibri" panose="020F0502020204030204" pitchFamily="34" charset="0"/>
              </a:rPr>
              <a:t>and</a:t>
            </a:r>
            <a:r>
              <a:rPr lang="en-US" spc="-30">
                <a:latin typeface="Calibri" panose="020F0502020204030204" pitchFamily="34" charset="0"/>
              </a:rPr>
              <a:t> </a:t>
            </a:r>
            <a:r>
              <a:rPr lang="en-US" spc="-5">
                <a:latin typeface="Calibri" panose="020F0502020204030204" pitchFamily="34" charset="0"/>
              </a:rPr>
              <a:t>Confidential</a:t>
            </a:r>
            <a:endParaRPr lang="en-US" spc="-5" dirty="0">
              <a:latin typeface="Calibri" panose="020F0502020204030204" pitchFamily="34" charset="0"/>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latin typeface="Calibri" panose="020F0502020204030204" pitchFamily="34" charset="0"/>
              </a:defRPr>
            </a:lvl1pPr>
          </a:lstStyle>
          <a:p>
            <a:fld id="{1D8BD707-D9CF-40AE-B4C6-C98DA3205C09}" type="datetimeFigureOut">
              <a:rPr lang="en-US" smtClean="0"/>
              <a:pPr/>
              <a:t>10/1/2026</a:t>
            </a:fld>
            <a:endParaRPr lang="en-US" dirty="0"/>
          </a:p>
        </p:txBody>
      </p:sp>
      <p:sp>
        <p:nvSpPr>
          <p:cNvPr id="6" name="Holder 6"/>
          <p:cNvSpPr>
            <a:spLocks noGrp="1"/>
          </p:cNvSpPr>
          <p:nvPr>
            <p:ph type="sldNum" sz="quarter" idx="7"/>
          </p:nvPr>
        </p:nvSpPr>
        <p:spPr/>
        <p:txBody>
          <a:bodyPr lIns="0" tIns="0" rIns="0" bIns="0"/>
          <a:lstStyle>
            <a:lvl1pPr>
              <a:defRPr sz="1200" b="0" i="0">
                <a:solidFill>
                  <a:srgbClr val="78BD1F"/>
                </a:solidFill>
                <a:latin typeface="Calibri Light"/>
                <a:cs typeface="Calibri Light"/>
              </a:defRPr>
            </a:lvl1pPr>
          </a:lstStyle>
          <a:p>
            <a:pPr marL="12700">
              <a:lnSpc>
                <a:spcPts val="1240"/>
              </a:lnSpc>
            </a:pPr>
            <a:r>
              <a:rPr dirty="0"/>
              <a:t>|</a:t>
            </a:r>
            <a:r>
              <a:rPr spc="-45" dirty="0"/>
              <a:t> </a:t>
            </a:r>
            <a:fld id="{81D60167-4931-47E6-BA6A-407CBD079E47}" type="slidenum">
              <a:rPr dirty="0">
                <a:solidFill>
                  <a:srgbClr val="52565A"/>
                </a:solidFill>
              </a:rPr>
              <a:t>‹#›</a:t>
            </a:fld>
            <a:endParaRPr dirty="0">
              <a:solidFill>
                <a:srgbClr val="52565A"/>
              </a:solidFill>
            </a:endParaRPr>
          </a:p>
        </p:txBody>
      </p:sp>
    </p:spTree>
    <p:extLst>
      <p:ext uri="{BB962C8B-B14F-4D97-AF65-F5344CB8AC3E}">
        <p14:creationId xmlns:p14="http://schemas.microsoft.com/office/powerpoint/2010/main" val="128610139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DEFAULT SLID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B382-E267-5E42-A102-AA4C01C925CF}"/>
              </a:ext>
            </a:extLst>
          </p:cNvPr>
          <p:cNvSpPr>
            <a:spLocks noGrp="1"/>
          </p:cNvSpPr>
          <p:nvPr>
            <p:ph type="title"/>
          </p:nvPr>
        </p:nvSpPr>
        <p:spPr>
          <a:xfrm>
            <a:off x="685800" y="365760"/>
            <a:ext cx="11137392" cy="603504"/>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3EC5CE7-5CC2-8641-95FC-A8C1863D999D}"/>
              </a:ext>
            </a:extLst>
          </p:cNvPr>
          <p:cNvSpPr>
            <a:spLocks noGrp="1"/>
          </p:cNvSpPr>
          <p:nvPr>
            <p:ph type="body" sz="quarter" idx="13" hasCustomPrompt="1"/>
          </p:nvPr>
        </p:nvSpPr>
        <p:spPr>
          <a:xfrm>
            <a:off x="687028" y="1463040"/>
            <a:ext cx="11137392" cy="4572000"/>
          </a:xfrm>
          <a:prstGeom prst="rect">
            <a:avLst/>
          </a:prstGeom>
        </p:spPr>
        <p:txBody>
          <a:bodyPr/>
          <a:lstStyle>
            <a:lvl1pPr marL="0" indent="0">
              <a:buNone/>
              <a:defRPr>
                <a:latin typeface="+mj-lt"/>
              </a:defRPr>
            </a:lvl1pPr>
            <a:lvl2pPr>
              <a:buFont typeface="Arial" panose="020B0604020202020204" pitchFamily="34" charset="0"/>
              <a:buChar char="•"/>
              <a:defRPr sz="1800"/>
            </a:lvl2pPr>
            <a:lvl3pPr>
              <a:defRPr/>
            </a:lvl3pPr>
            <a:lvl4pPr>
              <a:defRPr/>
            </a:lvl4pPr>
            <a:lvl5pPr>
              <a:defRPr>
                <a:latin typeface="Calibri" panose="020F0502020204030204" pitchFamily="34" charset="0"/>
              </a:defRPr>
            </a:lvl5pPr>
            <a:lvl6pPr>
              <a:defRPr/>
            </a:lvl6pPr>
            <a:lvl7pPr>
              <a:defRPr/>
            </a:lvl7pPr>
            <a:lvl8pPr>
              <a:defRPr/>
            </a:lvl8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0"/>
            <a:endParaRPr lang="en-US" dirty="0"/>
          </a:p>
        </p:txBody>
      </p:sp>
      <p:sp>
        <p:nvSpPr>
          <p:cNvPr id="4" name="Footer Placeholder 3">
            <a:extLst>
              <a:ext uri="{FF2B5EF4-FFF2-40B4-BE49-F238E27FC236}">
                <a16:creationId xmlns:a16="http://schemas.microsoft.com/office/drawing/2014/main" id="{D14CAEA5-C3E1-4D4E-A4F1-C597FD6EE3BA}"/>
              </a:ext>
            </a:extLst>
          </p:cNvPr>
          <p:cNvSpPr>
            <a:spLocks noGrp="1"/>
          </p:cNvSpPr>
          <p:nvPr>
            <p:ph type="ftr" sz="quarter" idx="16"/>
          </p:nvPr>
        </p:nvSpPr>
        <p:spPr>
          <a:xfrm>
            <a:off x="685800" y="6248400"/>
            <a:ext cx="9918192" cy="304800"/>
          </a:xfrm>
          <a:prstGeom prst="rect">
            <a:avLst/>
          </a:prstGeom>
        </p:spPr>
        <p:txBody>
          <a:bodyPr/>
          <a:lstStyle>
            <a:lvl1pPr>
              <a:defRPr>
                <a:latin typeface="Calibri" panose="020F0502020204030204" pitchFamily="34" charset="0"/>
              </a:defRPr>
            </a:lvl1pPr>
          </a:lstStyle>
          <a:p>
            <a:endParaRPr lang="en-US" dirty="0"/>
          </a:p>
        </p:txBody>
      </p:sp>
      <p:sp>
        <p:nvSpPr>
          <p:cNvPr id="7" name="Slide Number Placeholder 6">
            <a:extLst>
              <a:ext uri="{FF2B5EF4-FFF2-40B4-BE49-F238E27FC236}">
                <a16:creationId xmlns:a16="http://schemas.microsoft.com/office/drawing/2014/main" id="{6E6D1DB1-C1CC-BD45-B461-0B638A0285F8}"/>
              </a:ext>
            </a:extLst>
          </p:cNvPr>
          <p:cNvSpPr>
            <a:spLocks noGrp="1"/>
          </p:cNvSpPr>
          <p:nvPr>
            <p:ph type="sldNum" sz="quarter" idx="15"/>
          </p:nvPr>
        </p:nvSpPr>
        <p:spPr/>
        <p:txBody>
          <a:bodyPr/>
          <a:lstStyle/>
          <a:p>
            <a:r>
              <a:rPr lang="en-US" b="1">
                <a:solidFill>
                  <a:schemeClr val="accent1"/>
                </a:solidFill>
              </a:rPr>
              <a:t>|</a:t>
            </a:r>
            <a:r>
              <a:rPr lang="en-US"/>
              <a:t> </a:t>
            </a:r>
            <a:fld id="{37D409AB-2201-4E18-8A34-C31753AD9B06}" type="slidenum">
              <a:rPr lang="en-US" smtClean="0"/>
              <a:pPr/>
              <a:t>‹#›</a:t>
            </a:fld>
            <a:endParaRPr lang="en-US" dirty="0"/>
          </a:p>
        </p:txBody>
      </p:sp>
      <p:sp>
        <p:nvSpPr>
          <p:cNvPr id="11" name="Rectangle 10">
            <a:extLst>
              <a:ext uri="{FF2B5EF4-FFF2-40B4-BE49-F238E27FC236}">
                <a16:creationId xmlns:a16="http://schemas.microsoft.com/office/drawing/2014/main" id="{0E11733B-2EC1-1747-84C3-57ABB720A27B}"/>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548CD909-C892-9345-A1F2-75CFFB8CDB1A}"/>
              </a:ext>
            </a:extLst>
          </p:cNvPr>
          <p:cNvSpPr/>
          <p:nvPr userDrawn="1"/>
        </p:nvSpPr>
        <p:spPr>
          <a:xfrm>
            <a:off x="-1" y="6248400"/>
            <a:ext cx="320041" cy="609600"/>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712523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022_SECTION - NAVY">
    <p:bg>
      <p:bgPr>
        <a:solidFill>
          <a:schemeClr val="accent3"/>
        </a:solidFill>
        <a:effectLst/>
      </p:bgPr>
    </p:bg>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endParaRPr lang="en-US"/>
          </a:p>
        </p:txBody>
      </p:sp>
      <p:sp>
        <p:nvSpPr>
          <p:cNvPr id="5" name="Title 12">
            <a:extLst>
              <a:ext uri="{FF2B5EF4-FFF2-40B4-BE49-F238E27FC236}">
                <a16:creationId xmlns:a16="http://schemas.microsoft.com/office/drawing/2014/main" id="{C1B85FD7-0E96-8215-C538-323F89663B78}"/>
              </a:ext>
            </a:extLst>
          </p:cNvPr>
          <p:cNvSpPr>
            <a:spLocks noGrp="1"/>
          </p:cNvSpPr>
          <p:nvPr>
            <p:ph type="title"/>
          </p:nvPr>
        </p:nvSpPr>
        <p:spPr>
          <a:xfrm>
            <a:off x="914397" y="2121469"/>
            <a:ext cx="5184775" cy="1786387"/>
          </a:xfrm>
        </p:spPr>
        <p:txBody>
          <a:bodyPr lIns="0" tIns="0" rIns="0" bIns="0" anchor="t" anchorCtr="0">
            <a:noAutofit/>
          </a:bodyPr>
          <a:lstStyle>
            <a:lvl1pPr>
              <a:defRPr sz="6000">
                <a:solidFill>
                  <a:schemeClr val="bg2"/>
                </a:solidFill>
              </a:defRPr>
            </a:lvl1pPr>
          </a:lstStyle>
          <a:p>
            <a:r>
              <a:rPr lang="en-US" dirty="0"/>
              <a:t>Click to edit Master title style</a:t>
            </a:r>
            <a:endParaRPr lang="en-GB" dirty="0"/>
          </a:p>
        </p:txBody>
      </p:sp>
      <p:sp>
        <p:nvSpPr>
          <p:cNvPr id="8" name="Text Placeholder 2">
            <a:extLst>
              <a:ext uri="{FF2B5EF4-FFF2-40B4-BE49-F238E27FC236}">
                <a16:creationId xmlns:a16="http://schemas.microsoft.com/office/drawing/2014/main" id="{E3AACA61-0EE1-447E-0163-412164A23731}"/>
              </a:ext>
            </a:extLst>
          </p:cNvPr>
          <p:cNvSpPr>
            <a:spLocks noGrp="1"/>
          </p:cNvSpPr>
          <p:nvPr>
            <p:ph type="body" sz="quarter" idx="14" hasCustomPrompt="1"/>
          </p:nvPr>
        </p:nvSpPr>
        <p:spPr>
          <a:xfrm>
            <a:off x="914397" y="3907856"/>
            <a:ext cx="5181603" cy="1657349"/>
          </a:xfrm>
          <a:prstGeom prst="rect">
            <a:avLst/>
          </a:prstGeom>
        </p:spPr>
        <p:txBody>
          <a:bodyPr anchor="t" anchorCtr="0"/>
          <a:lstStyle>
            <a:lvl1pPr>
              <a:defRPr sz="2400">
                <a:solidFill>
                  <a:schemeClr val="bg2"/>
                </a:solidFill>
              </a:defRPr>
            </a:lvl1pPr>
            <a:lvl2pPr marL="180975" indent="-180975">
              <a:buClr>
                <a:schemeClr val="bg2"/>
              </a:buClr>
              <a:buFont typeface="Arial" panose="020B0604020202020204" pitchFamily="34" charset="0"/>
              <a:buChar char="•"/>
              <a:defRPr sz="1900">
                <a:solidFill>
                  <a:schemeClr val="bg2"/>
                </a:solidFill>
                <a:latin typeface="+mn-lt"/>
              </a:defRPr>
            </a:lvl2pPr>
            <a:lvl3pPr>
              <a:buClr>
                <a:schemeClr val="tx1"/>
              </a:buClr>
              <a:defRPr>
                <a:solidFill>
                  <a:schemeClr val="accent1"/>
                </a:solidFill>
              </a:defRPr>
            </a:lvl3pPr>
          </a:lstStyle>
          <a:p>
            <a:pPr lvl="0"/>
            <a:r>
              <a:rPr lang="en-US" dirty="0"/>
              <a:t>Subheading</a:t>
            </a:r>
          </a:p>
          <a:p>
            <a:pPr lvl="1"/>
            <a:r>
              <a:rPr lang="en-US" dirty="0"/>
              <a:t>Second Level</a:t>
            </a:r>
          </a:p>
        </p:txBody>
      </p:sp>
    </p:spTree>
    <p:extLst>
      <p:ext uri="{BB962C8B-B14F-4D97-AF65-F5344CB8AC3E}">
        <p14:creationId xmlns:p14="http://schemas.microsoft.com/office/powerpoint/2010/main" val="3059401598"/>
      </p:ext>
    </p:extLst>
  </p:cSld>
  <p:clrMapOvr>
    <a:masterClrMapping/>
  </p:clrMapOvr>
  <p:extLst>
    <p:ext uri="{DCECCB84-F9BA-43D5-87BE-67443E8EF086}">
      <p15:sldGuideLst xmlns:p15="http://schemas.microsoft.com/office/powerpoint/2012/main">
        <p15:guide id="1" pos="4611" userDrawn="1">
          <p15:clr>
            <a:srgbClr val="FBAE40"/>
          </p15:clr>
        </p15:guide>
        <p15:guide id="2" pos="574" userDrawn="1">
          <p15:clr>
            <a:srgbClr val="FBAE40"/>
          </p15:clr>
        </p15:guide>
        <p15:guide id="3" orient="horz" pos="1344" userDrawn="1">
          <p15:clr>
            <a:srgbClr val="FBAE40"/>
          </p15:clr>
        </p15:guide>
        <p15:guide id="4" orient="horz" pos="3022" userDrawn="1">
          <p15:clr>
            <a:srgbClr val="FBAE40"/>
          </p15:clr>
        </p15:guide>
        <p15:guide id="5" pos="3840" userDrawn="1">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 - NO PAGE 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110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63" Type="http://schemas.openxmlformats.org/officeDocument/2006/relationships/theme" Target="../theme/theme2.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5" Type="http://schemas.openxmlformats.org/officeDocument/2006/relationships/slideLayout" Target="../slideLayouts/slideLayout17.xml"/><Relationship Id="rId61" Type="http://schemas.openxmlformats.org/officeDocument/2006/relationships/slideLayout" Target="../slideLayouts/slideLayout73.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56" Type="http://schemas.openxmlformats.org/officeDocument/2006/relationships/slideLayout" Target="../slideLayouts/slideLayout68.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59" Type="http://schemas.openxmlformats.org/officeDocument/2006/relationships/slideLayout" Target="../slideLayouts/slideLayout71.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62" Type="http://schemas.openxmlformats.org/officeDocument/2006/relationships/slideLayout" Target="../slideLayouts/slideLayout7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slideLayout" Target="../slideLayouts/slideLayout6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60" Type="http://schemas.openxmlformats.org/officeDocument/2006/relationships/slideLayout" Target="../slideLayouts/slideLayout7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6A1E3ACF-AF90-744C-BEEA-09C9624DA636}"/>
              </a:ext>
            </a:extLst>
          </p:cNvPr>
          <p:cNvSpPr>
            <a:spLocks noGrp="1"/>
          </p:cNvSpPr>
          <p:nvPr>
            <p:ph type="body" idx="1"/>
          </p:nvPr>
        </p:nvSpPr>
        <p:spPr>
          <a:xfrm>
            <a:off x="838200" y="1825625"/>
            <a:ext cx="10515600" cy="4351867"/>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28089326"/>
      </p:ext>
    </p:extLst>
  </p:cSld>
  <p:clrMap bg1="lt1" tx1="dk1" bg2="lt2" tx2="dk2" accent1="accent1" accent2="accent2" accent3="accent3" accent4="accent4" accent5="accent5" accent6="accent6" hlink="hlink" folHlink="folHlink"/>
  <p:sldLayoutIdLst>
    <p:sldLayoutId id="2147484355" r:id="rId1"/>
    <p:sldLayoutId id="2147484585" r:id="rId2"/>
    <p:sldLayoutId id="2147484586" r:id="rId3"/>
    <p:sldLayoutId id="2147484583" r:id="rId4"/>
    <p:sldLayoutId id="2147484250" r:id="rId5"/>
    <p:sldLayoutId id="2147484588" r:id="rId6"/>
    <p:sldLayoutId id="2147484534" r:id="rId7"/>
    <p:sldLayoutId id="2147484536" r:id="rId8"/>
    <p:sldLayoutId id="2147484577" r:id="rId9"/>
    <p:sldLayoutId id="2147484596" r:id="rId10"/>
    <p:sldLayoutId id="2147484595" r:id="rId11"/>
    <p:sldLayoutId id="2147484597" r:id="rId12"/>
  </p:sldLayoutIdLst>
  <p:hf hdr="0" ftr="0" dt="0"/>
  <p:txStyles>
    <p:titleStyle>
      <a:lvl1pPr algn="l" defTabSz="609630" rtl="0" eaLnBrk="1" latinLnBrk="0" hangingPunct="1">
        <a:lnSpc>
          <a:spcPct val="90000"/>
        </a:lnSpc>
        <a:spcBef>
          <a:spcPct val="0"/>
        </a:spcBef>
        <a:buNone/>
        <a:defRPr sz="2933" kern="1200">
          <a:solidFill>
            <a:schemeClr val="tx1"/>
          </a:solidFill>
          <a:latin typeface="+mj-lt"/>
          <a:ea typeface="+mj-ea"/>
          <a:cs typeface="+mj-cs"/>
        </a:defRPr>
      </a:lvl1pPr>
    </p:titleStyle>
    <p:bodyStyle>
      <a:lvl1pPr marL="0" indent="0" algn="l" defTabSz="609630" rtl="0" eaLnBrk="1" latinLnBrk="0" hangingPunct="1">
        <a:lnSpc>
          <a:spcPct val="90000"/>
        </a:lnSpc>
        <a:spcBef>
          <a:spcPts val="667"/>
        </a:spcBef>
        <a:buFont typeface="Arial" panose="020B0604020202020204" pitchFamily="34" charset="0"/>
        <a:buNone/>
        <a:defRPr sz="6000" kern="1200">
          <a:solidFill>
            <a:schemeClr val="accent2"/>
          </a:solidFill>
          <a:latin typeface="+mj-lt"/>
          <a:ea typeface="+mn-ea"/>
          <a:cs typeface="+mn-cs"/>
        </a:defRPr>
      </a:lvl1pPr>
      <a:lvl2pPr marL="60963" indent="0" algn="l" defTabSz="609630" rtl="0" eaLnBrk="1" latinLnBrk="0" hangingPunct="1">
        <a:lnSpc>
          <a:spcPct val="90000"/>
        </a:lnSpc>
        <a:spcBef>
          <a:spcPts val="667"/>
        </a:spcBef>
        <a:buFont typeface="Arial" panose="020B0604020202020204" pitchFamily="34" charset="0"/>
        <a:buNone/>
        <a:defRPr sz="2400" b="0" kern="1200">
          <a:solidFill>
            <a:schemeClr val="tx1"/>
          </a:solidFill>
          <a:latin typeface="Calibri" panose="020F0502020204030204" pitchFamily="34" charset="0"/>
          <a:ea typeface="+mn-ea"/>
          <a:cs typeface="+mn-cs"/>
        </a:defRPr>
      </a:lvl2pPr>
      <a:lvl3pPr marL="60963" indent="0" algn="l" defTabSz="609630" rtl="0" eaLnBrk="1" latinLnBrk="0" hangingPunct="1">
        <a:lnSpc>
          <a:spcPct val="90000"/>
        </a:lnSpc>
        <a:spcBef>
          <a:spcPts val="1333"/>
        </a:spcBef>
        <a:buFont typeface="Arial" panose="020B0604020202020204" pitchFamily="34" charset="0"/>
        <a:buNone/>
        <a:defRPr sz="1600" b="1" kern="1200">
          <a:solidFill>
            <a:schemeClr val="tx1"/>
          </a:solidFill>
          <a:latin typeface="+mj-lt"/>
          <a:ea typeface="+mn-ea"/>
          <a:cs typeface="+mn-cs"/>
        </a:defRPr>
      </a:lvl3pPr>
      <a:lvl4pPr marL="1066853"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3" name="Title Placeholder 2">
            <a:extLst>
              <a:ext uri="{FF2B5EF4-FFF2-40B4-BE49-F238E27FC236}">
                <a16:creationId xmlns:a16="http://schemas.microsoft.com/office/drawing/2014/main" id="{447131FB-9475-2744-911B-EFA0B5F49D9B}"/>
              </a:ext>
            </a:extLst>
          </p:cNvPr>
          <p:cNvSpPr>
            <a:spLocks noGrp="1"/>
          </p:cNvSpPr>
          <p:nvPr>
            <p:ph type="title"/>
          </p:nvPr>
        </p:nvSpPr>
        <p:spPr>
          <a:xfrm>
            <a:off x="685800" y="365760"/>
            <a:ext cx="11137392" cy="603504"/>
          </a:xfrm>
          <a:prstGeom prst="rect">
            <a:avLst/>
          </a:prstGeom>
        </p:spPr>
        <p:txBody>
          <a:bodyPr vert="horz" lIns="0" tIns="0" rIns="0" bIns="0" rtlCol="0" anchor="t">
            <a:noAutofit/>
          </a:bodyPr>
          <a:lstStyle/>
          <a:p>
            <a:r>
              <a:rPr lang="en-US" dirty="0"/>
              <a:t>Click to edit Master title style</a:t>
            </a:r>
          </a:p>
        </p:txBody>
      </p:sp>
      <p:sp>
        <p:nvSpPr>
          <p:cNvPr id="2" name="Text Placeholder 1">
            <a:extLst>
              <a:ext uri="{FF2B5EF4-FFF2-40B4-BE49-F238E27FC236}">
                <a16:creationId xmlns:a16="http://schemas.microsoft.com/office/drawing/2014/main" id="{77368A02-6632-6E48-92F5-528ACA438C07}"/>
              </a:ext>
            </a:extLst>
          </p:cNvPr>
          <p:cNvSpPr>
            <a:spLocks noGrp="1"/>
          </p:cNvSpPr>
          <p:nvPr>
            <p:ph type="body" idx="1"/>
          </p:nvPr>
        </p:nvSpPr>
        <p:spPr>
          <a:xfrm>
            <a:off x="685800" y="1463040"/>
            <a:ext cx="11137392" cy="45720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a:p>
            <a:pPr lvl="5"/>
            <a:r>
              <a:rPr lang="en-US" dirty="0"/>
              <a:t>Sixth level </a:t>
            </a:r>
          </a:p>
          <a:p>
            <a:pPr lvl="6"/>
            <a:r>
              <a:rPr lang="en-US" dirty="0"/>
              <a:t>Seventh level </a:t>
            </a:r>
          </a:p>
          <a:p>
            <a:pPr lvl="7"/>
            <a:r>
              <a:rPr lang="en-US" dirty="0"/>
              <a:t>Eighth level </a:t>
            </a:r>
          </a:p>
          <a:p>
            <a:pPr lvl="1"/>
            <a:endParaRPr lang="en-US" dirty="0"/>
          </a:p>
          <a:p>
            <a:pPr lvl="2"/>
            <a:endParaRPr lang="en-US" dirty="0"/>
          </a:p>
        </p:txBody>
      </p:sp>
      <p:sp>
        <p:nvSpPr>
          <p:cNvPr id="4" name="Footer Placeholder 3">
            <a:extLst>
              <a:ext uri="{FF2B5EF4-FFF2-40B4-BE49-F238E27FC236}">
                <a16:creationId xmlns:a16="http://schemas.microsoft.com/office/drawing/2014/main" id="{38A2CCD5-3444-0B41-815D-A4A6F4BA6769}"/>
              </a:ext>
            </a:extLst>
          </p:cNvPr>
          <p:cNvSpPr>
            <a:spLocks noGrp="1"/>
          </p:cNvSpPr>
          <p:nvPr>
            <p:ph type="ftr" sz="quarter" idx="3"/>
          </p:nvPr>
        </p:nvSpPr>
        <p:spPr>
          <a:xfrm>
            <a:off x="685800" y="6248400"/>
            <a:ext cx="9918192" cy="304800"/>
          </a:xfrm>
          <a:prstGeom prst="rect">
            <a:avLst/>
          </a:prstGeom>
        </p:spPr>
        <p:txBody>
          <a:bodyPr vert="horz" lIns="0" tIns="0" rIns="0" bIns="0" rtlCol="0" anchor="ctr"/>
          <a:lstStyle>
            <a:lvl1pPr algn="l">
              <a:defRPr sz="1200">
                <a:solidFill>
                  <a:schemeClr val="tx1"/>
                </a:solidFill>
                <a:latin typeface="Calibri" panose="020F0502020204030204" pitchFamily="34" charset="0"/>
              </a:defRPr>
            </a:lvl1pPr>
          </a:lstStyle>
          <a:p>
            <a:r>
              <a:rPr lang="en-US" dirty="0"/>
              <a:t>Footer</a:t>
            </a:r>
          </a:p>
        </p:txBody>
      </p:sp>
      <p:sp>
        <p:nvSpPr>
          <p:cNvPr id="5" name="Slide Number Placeholder 8"/>
          <p:cNvSpPr>
            <a:spLocks noGrp="1"/>
          </p:cNvSpPr>
          <p:nvPr>
            <p:ph type="sldNum" sz="quarter" idx="4"/>
          </p:nvPr>
        </p:nvSpPr>
        <p:spPr>
          <a:xfrm>
            <a:off x="10603992" y="6248400"/>
            <a:ext cx="1219200" cy="304800"/>
          </a:xfrm>
          <a:prstGeom prst="rect">
            <a:avLst/>
          </a:prstGeom>
          <a:noFill/>
        </p:spPr>
        <p:txBody>
          <a:bodyPr wrap="square" lIns="0" tIns="0" rIns="0" bIns="0" rtlCol="0" anchor="ctr">
            <a:noAutofit/>
          </a:bodyPr>
          <a:lstStyle>
            <a:lvl1pPr algn="r">
              <a:defRPr lang="uk-UA" sz="1200" b="0" i="0" smtClean="0">
                <a:solidFill>
                  <a:schemeClr val="bg1"/>
                </a:solidFill>
                <a:latin typeface="Calibri Light" panose="020F0302020204030204" pitchFamily="34" charset="0"/>
                <a:cs typeface="Calibri Light" panose="020F0302020204030204" pitchFamily="34" charset="0"/>
              </a:defRPr>
            </a:lvl1pPr>
          </a:lstStyle>
          <a:p>
            <a:r>
              <a:rPr lang="en-US" b="1" dirty="0">
                <a:solidFill>
                  <a:schemeClr val="accent1"/>
                </a:solidFill>
              </a:rPr>
              <a:t>|</a:t>
            </a:r>
            <a:r>
              <a:rPr lang="en-US" dirty="0"/>
              <a:t> </a:t>
            </a:r>
            <a:fld id="{37D409AB-2201-4E18-8A34-C31753AD9B06}"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224209139"/>
      </p:ext>
    </p:extLst>
  </p:cSld>
  <p:clrMap bg1="lt1" tx1="dk1" bg2="lt2" tx2="dk2" accent1="accent1" accent2="accent2" accent3="accent3" accent4="accent4" accent5="accent5" accent6="accent6" hlink="hlink" folHlink="folHlink"/>
  <p:sldLayoutIdLst>
    <p:sldLayoutId id="2147484385" r:id="rId1"/>
    <p:sldLayoutId id="2147484548" r:id="rId2"/>
    <p:sldLayoutId id="2147484591" r:id="rId3"/>
    <p:sldLayoutId id="2147484549" r:id="rId4"/>
    <p:sldLayoutId id="2147484609" r:id="rId5"/>
    <p:sldLayoutId id="2147484610" r:id="rId6"/>
    <p:sldLayoutId id="2147484550" r:id="rId7"/>
    <p:sldLayoutId id="2147484537" r:id="rId8"/>
    <p:sldLayoutId id="2147484507" r:id="rId9"/>
    <p:sldLayoutId id="2147484523" r:id="rId10"/>
    <p:sldLayoutId id="2147484551" r:id="rId11"/>
    <p:sldLayoutId id="2147484522" r:id="rId12"/>
    <p:sldLayoutId id="2147484388" r:id="rId13"/>
    <p:sldLayoutId id="2147484506" r:id="rId14"/>
    <p:sldLayoutId id="2147484511" r:id="rId15"/>
    <p:sldLayoutId id="2147484510" r:id="rId16"/>
    <p:sldLayoutId id="2147484390" r:id="rId17"/>
    <p:sldLayoutId id="2147484391" r:id="rId18"/>
    <p:sldLayoutId id="2147484509" r:id="rId19"/>
    <p:sldLayoutId id="2147484515" r:id="rId20"/>
    <p:sldLayoutId id="2147484513" r:id="rId21"/>
    <p:sldLayoutId id="2147484514" r:id="rId22"/>
    <p:sldLayoutId id="2147484547" r:id="rId23"/>
    <p:sldLayoutId id="2147484521" r:id="rId24"/>
    <p:sldLayoutId id="2147484516" r:id="rId25"/>
    <p:sldLayoutId id="2147484517" r:id="rId26"/>
    <p:sldLayoutId id="2147484524" r:id="rId27"/>
    <p:sldLayoutId id="2147484518" r:id="rId28"/>
    <p:sldLayoutId id="2147484519" r:id="rId29"/>
    <p:sldLayoutId id="2147484520" r:id="rId30"/>
    <p:sldLayoutId id="2147484525" r:id="rId31"/>
    <p:sldLayoutId id="2147484533" r:id="rId32"/>
    <p:sldLayoutId id="2147484469" r:id="rId33"/>
    <p:sldLayoutId id="2147484462" r:id="rId34"/>
    <p:sldLayoutId id="2147484590" r:id="rId35"/>
    <p:sldLayoutId id="2147484463" r:id="rId36"/>
    <p:sldLayoutId id="2147484592" r:id="rId37"/>
    <p:sldLayoutId id="2147484593" r:id="rId38"/>
    <p:sldLayoutId id="2147484594" r:id="rId39"/>
    <p:sldLayoutId id="2147484589" r:id="rId40"/>
    <p:sldLayoutId id="2147484504" r:id="rId41"/>
    <p:sldLayoutId id="2147484505" r:id="rId42"/>
    <p:sldLayoutId id="2147484495" r:id="rId43"/>
    <p:sldLayoutId id="2147484496" r:id="rId44"/>
    <p:sldLayoutId id="2147484497" r:id="rId45"/>
    <p:sldLayoutId id="2147484500" r:id="rId46"/>
    <p:sldLayoutId id="2147484501" r:id="rId47"/>
    <p:sldLayoutId id="2147484487" r:id="rId48"/>
    <p:sldLayoutId id="2147484498" r:id="rId49"/>
    <p:sldLayoutId id="2147484499" r:id="rId50"/>
    <p:sldLayoutId id="2147484482" r:id="rId51"/>
    <p:sldLayoutId id="2147484483" r:id="rId52"/>
    <p:sldLayoutId id="2147484484" r:id="rId53"/>
    <p:sldLayoutId id="2147484488" r:id="rId54"/>
    <p:sldLayoutId id="2147484489" r:id="rId55"/>
    <p:sldLayoutId id="2147484490" r:id="rId56"/>
    <p:sldLayoutId id="2147484491" r:id="rId57"/>
    <p:sldLayoutId id="2147484492" r:id="rId58"/>
    <p:sldLayoutId id="2147484606" r:id="rId59"/>
    <p:sldLayoutId id="2147484607" r:id="rId60"/>
    <p:sldLayoutId id="2147484608" r:id="rId61"/>
    <p:sldLayoutId id="2147484616" r:id="rId62"/>
  </p:sldLayoutIdLst>
  <p:hf hdr="0" ftr="0" dt="0"/>
  <p:txStyles>
    <p:titleStyle>
      <a:lvl1pPr algn="l" defTabSz="914446" rtl="0" eaLnBrk="1" latinLnBrk="0" hangingPunct="1">
        <a:lnSpc>
          <a:spcPct val="90000"/>
        </a:lnSpc>
        <a:spcBef>
          <a:spcPct val="0"/>
        </a:spcBef>
        <a:buNone/>
        <a:defRPr sz="3000" b="1" kern="1200">
          <a:solidFill>
            <a:srgbClr val="5C9A1B"/>
          </a:solidFill>
          <a:latin typeface="Calibri" panose="020F0502020204030204" pitchFamily="34" charset="0"/>
          <a:ea typeface="+mj-ea"/>
          <a:cs typeface="+mj-cs"/>
        </a:defRPr>
      </a:lvl1pPr>
    </p:titleStyle>
    <p:body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Calibri" panose="020F0502020204030204" pitchFamily="34" charset="0"/>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Calibri" panose="020F0502020204030204" pitchFamily="34" charset="0"/>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Calibri" panose="020F0502020204030204" pitchFamily="34" charset="0"/>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Calibri" panose="020F0502020204030204" pitchFamily="34" charset="0"/>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51F437-6E5E-2D49-820D-7C5A66221A9E}"/>
              </a:ext>
            </a:extLst>
          </p:cNvPr>
          <p:cNvSpPr>
            <a:spLocks noGrp="1"/>
          </p:cNvSpPr>
          <p:nvPr>
            <p:ph type="body" idx="1"/>
          </p:nvPr>
        </p:nvSpPr>
        <p:spPr>
          <a:xfrm>
            <a:off x="685800" y="1463040"/>
            <a:ext cx="11137392" cy="457200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sz="1600" dirty="0"/>
              <a:t>Fourth level</a:t>
            </a:r>
            <a:endParaRPr lang="en-US" dirty="0"/>
          </a:p>
          <a:p>
            <a:pPr lvl="0"/>
            <a:endParaRPr lang="en-US" dirty="0"/>
          </a:p>
        </p:txBody>
      </p:sp>
    </p:spTree>
    <p:extLst>
      <p:ext uri="{BB962C8B-B14F-4D97-AF65-F5344CB8AC3E}">
        <p14:creationId xmlns:p14="http://schemas.microsoft.com/office/powerpoint/2010/main" val="381265465"/>
      </p:ext>
    </p:extLst>
  </p:cSld>
  <p:clrMap bg1="lt1" tx1="dk1" bg2="lt2" tx2="dk2" accent1="accent1" accent2="accent2" accent3="accent3" accent4="accent4" accent5="accent5" accent6="accent6" hlink="hlink" folHlink="folHlink"/>
  <p:sldLayoutIdLst>
    <p:sldLayoutId id="2147484345" r:id="rId1"/>
    <p:sldLayoutId id="2147484528" r:id="rId2"/>
    <p:sldLayoutId id="2147484543" r:id="rId3"/>
    <p:sldLayoutId id="2147484346" r:id="rId4"/>
    <p:sldLayoutId id="2147484348" r:id="rId5"/>
    <p:sldLayoutId id="2147484530" r:id="rId6"/>
    <p:sldLayoutId id="2147484350" r:id="rId7"/>
    <p:sldLayoutId id="2147484529" r:id="rId8"/>
    <p:sldLayoutId id="2147484545" r:id="rId9"/>
    <p:sldLayoutId id="2147484351" r:id="rId10"/>
    <p:sldLayoutId id="2147484353" r:id="rId11"/>
    <p:sldLayoutId id="2147484531" r:id="rId12"/>
    <p:sldLayoutId id="2147484369" r:id="rId13"/>
    <p:sldLayoutId id="2147484539" r:id="rId14"/>
    <p:sldLayoutId id="2147484535" r:id="rId15"/>
    <p:sldLayoutId id="2147484580" r:id="rId16"/>
    <p:sldLayoutId id="2147484581" r:id="rId17"/>
    <p:sldLayoutId id="2147484582" r:id="rId18"/>
    <p:sldLayoutId id="2147484587" r:id="rId19"/>
    <p:sldLayoutId id="2147484538" r:id="rId20"/>
    <p:sldLayoutId id="2147484578" r:id="rId21"/>
    <p:sldLayoutId id="2147484579" r:id="rId22"/>
    <p:sldLayoutId id="2147484604" r:id="rId23"/>
    <p:sldLayoutId id="2147484541" r:id="rId24"/>
    <p:sldLayoutId id="2147484598" r:id="rId25"/>
    <p:sldLayoutId id="2147484599" r:id="rId26"/>
    <p:sldLayoutId id="2147484601" r:id="rId27"/>
    <p:sldLayoutId id="2147484603" r:id="rId28"/>
    <p:sldLayoutId id="2147484605" r:id="rId29"/>
  </p:sldLayoutIdLst>
  <p:hf hdr="0" ft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46" rtl="0" eaLnBrk="1" latinLnBrk="0" hangingPunct="1">
        <a:lnSpc>
          <a:spcPct val="90000"/>
        </a:lnSpc>
        <a:spcBef>
          <a:spcPts val="1000"/>
        </a:spcBef>
        <a:buFont typeface="Arial" panose="020B0604020202020204" pitchFamily="34" charset="0"/>
        <a:buNone/>
        <a:defRPr sz="5400" kern="1200">
          <a:solidFill>
            <a:schemeClr val="bg2"/>
          </a:solidFill>
          <a:latin typeface="+mj-lt"/>
          <a:ea typeface="+mn-ea"/>
          <a:cs typeface="+mn-cs"/>
        </a:defRPr>
      </a:lvl1pPr>
      <a:lvl2pPr marL="0" indent="0" algn="l" defTabSz="914446" rtl="0" eaLnBrk="1" latinLnBrk="0" hangingPunct="1">
        <a:lnSpc>
          <a:spcPct val="100000"/>
        </a:lnSpc>
        <a:spcBef>
          <a:spcPts val="500"/>
        </a:spcBef>
        <a:buClr>
          <a:schemeClr val="bg2"/>
        </a:buClr>
        <a:buFont typeface="Arial" panose="020B0604020202020204" pitchFamily="34" charset="0"/>
        <a:buNone/>
        <a:defRPr sz="2400" b="0" kern="1200">
          <a:solidFill>
            <a:schemeClr val="bg2"/>
          </a:solidFill>
          <a:latin typeface="+mj-lt"/>
          <a:ea typeface="+mn-ea"/>
          <a:cs typeface="+mn-cs"/>
        </a:defRPr>
      </a:lvl2pPr>
      <a:lvl3pPr marL="182889" indent="-182889" algn="l" defTabSz="914446" rtl="0" eaLnBrk="1" latinLnBrk="0" hangingPunct="1">
        <a:lnSpc>
          <a:spcPct val="100000"/>
        </a:lnSpc>
        <a:spcBef>
          <a:spcPts val="500"/>
        </a:spcBef>
        <a:buClr>
          <a:schemeClr val="bg2"/>
        </a:buClr>
        <a:buFont typeface="Arial" panose="020B0604020202020204" pitchFamily="34" charset="0"/>
        <a:buChar char="•"/>
        <a:defRPr sz="1900" kern="1200">
          <a:solidFill>
            <a:schemeClr val="bg2"/>
          </a:solidFill>
          <a:latin typeface="Calibri" panose="020F0502020204030204" pitchFamily="34" charset="0"/>
          <a:ea typeface="+mn-ea"/>
          <a:cs typeface="+mn-cs"/>
        </a:defRPr>
      </a:lvl3pPr>
      <a:lvl4pPr marL="365778" indent="-182889" algn="l" defTabSz="914446" rtl="0" eaLnBrk="1" latinLnBrk="0" hangingPunct="1">
        <a:lnSpc>
          <a:spcPct val="100000"/>
        </a:lnSpc>
        <a:spcBef>
          <a:spcPts val="500"/>
        </a:spcBef>
        <a:buClr>
          <a:schemeClr val="bg2"/>
        </a:buClr>
        <a:buFont typeface="Arial" panose="020B0604020202020204" pitchFamily="34" charset="0"/>
        <a:buChar char="•"/>
        <a:defRPr sz="1600" kern="1200">
          <a:solidFill>
            <a:schemeClr val="bg2"/>
          </a:solidFill>
          <a:latin typeface="Calibri" panose="020F0502020204030204" pitchFamily="34" charset="0"/>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938039"/>
      </p:ext>
    </p:extLst>
  </p:cSld>
  <p:clrMap bg1="lt1" tx1="dk1" bg2="lt2" tx2="dk2" accent1="accent1" accent2="accent2" accent3="accent3" accent4="accent4" accent5="accent5" accent6="accent6" hlink="hlink" folHlink="folHlink"/>
  <p:sldLayoutIdLst>
    <p:sldLayoutId id="2147484321" r:id="rId1"/>
  </p:sldLayoutIdLst>
  <p:hf hdr="0" ftr="0" dt="0"/>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slideLayout" Target="../slideLayouts/slideLayout104.xml"/><Relationship Id="rId7" Type="http://schemas.openxmlformats.org/officeDocument/2006/relationships/image" Target="../media/image45.jpg"/><Relationship Id="rId2" Type="http://schemas.openxmlformats.org/officeDocument/2006/relationships/customXml" Target="../../customXml/item5.xml"/><Relationship Id="rId1" Type="http://schemas.openxmlformats.org/officeDocument/2006/relationships/customXml" Target="../../customXml/item4.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7.png"/></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48.png"/></Relationships>
</file>

<file path=ppt/slides/_rels/slide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xml"/><Relationship Id="rId1" Type="http://schemas.openxmlformats.org/officeDocument/2006/relationships/slideLayout" Target="../slideLayouts/slideLayout74.xml"/></Relationships>
</file>

<file path=ppt/slides/_rels/slide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74.xml"/></Relationships>
</file>

<file path=ppt/slides/_rels/slide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74.xml"/></Relationships>
</file>

<file path=ppt/slides/_rels/slide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53.png"/></Relationships>
</file>

<file path=ppt/slides/_rels/slide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56.png"/><Relationship Id="rId5" Type="http://schemas.openxmlformats.org/officeDocument/2006/relationships/image" Target="../media/image31.png"/><Relationship Id="rId4" Type="http://schemas.openxmlformats.org/officeDocument/2006/relationships/image" Target="../media/image55.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60.png"/><Relationship Id="rId4" Type="http://schemas.openxmlformats.org/officeDocument/2006/relationships/image" Target="../media/image5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60.png"/><Relationship Id="rId4"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7.xml"/><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65.png"/><Relationship Id="rId4" Type="http://schemas.openxmlformats.org/officeDocument/2006/relationships/image" Target="../media/image64.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66.png"/><Relationship Id="rId4" Type="http://schemas.openxmlformats.org/officeDocument/2006/relationships/image" Target="../media/image56.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68.png"/><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3" Type="http://schemas.openxmlformats.org/officeDocument/2006/relationships/image" Target="../media/image69.tif"/><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71.png"/><Relationship Id="rId5" Type="http://schemas.openxmlformats.org/officeDocument/2006/relationships/image" Target="../media/image70.tif"/><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2.xml"/><Relationship Id="rId1" Type="http://schemas.openxmlformats.org/officeDocument/2006/relationships/slideLayout" Target="../slideLayouts/slideLayout17.xml"/><Relationship Id="rId5" Type="http://schemas.openxmlformats.org/officeDocument/2006/relationships/image" Target="../media/image73.jp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104.xml"/><Relationship Id="rId4" Type="http://schemas.openxmlformats.org/officeDocument/2006/relationships/image" Target="../media/image44.svg"/></Relationships>
</file>

<file path=ppt/slides/_rels/slide2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5.xml"/><Relationship Id="rId1" Type="http://schemas.openxmlformats.org/officeDocument/2006/relationships/slideLayout" Target="../slideLayouts/slideLayout96.xml"/></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10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F26B-16BE-8F8D-90F5-4C514EC83F9C}"/>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2B4BDE01-A38E-34BE-CDF6-C512B94BE7F5}"/>
              </a:ext>
            </a:extLst>
          </p:cNvPr>
          <p:cNvSpPr txBox="1">
            <a:spLocks/>
          </p:cNvSpPr>
          <p:nvPr/>
        </p:nvSpPr>
        <p:spPr>
          <a:xfrm>
            <a:off x="5023040" y="1399531"/>
            <a:ext cx="6735327" cy="2994714"/>
          </a:xfrm>
          <a:prstGeom prst="rect">
            <a:avLst/>
          </a:prstGeom>
        </p:spPr>
        <p:txBody>
          <a:bodyPr>
            <a:noAutofit/>
          </a:bodyPr>
          <a:lstStyle>
            <a:lvl1pPr marL="0" indent="0" algn="l" defTabSz="609630" rtl="0" eaLnBrk="1" latinLnBrk="0" hangingPunct="1">
              <a:lnSpc>
                <a:spcPct val="90000"/>
              </a:lnSpc>
              <a:spcBef>
                <a:spcPts val="667"/>
              </a:spcBef>
              <a:buFont typeface="Arial" panose="020B0604020202020204" pitchFamily="34" charset="0"/>
              <a:buNone/>
              <a:defRPr sz="6000" kern="1200">
                <a:solidFill>
                  <a:schemeClr val="accent2"/>
                </a:solidFill>
                <a:latin typeface="+mj-lt"/>
                <a:ea typeface="+mn-ea"/>
                <a:cs typeface="+mn-cs"/>
              </a:defRPr>
            </a:lvl1pPr>
            <a:lvl2pPr marL="60963" indent="0" algn="l" defTabSz="609630" rtl="0" eaLnBrk="1" latinLnBrk="0" hangingPunct="1">
              <a:lnSpc>
                <a:spcPct val="90000"/>
              </a:lnSpc>
              <a:spcBef>
                <a:spcPts val="667"/>
              </a:spcBef>
              <a:buFont typeface="Arial" panose="020B0604020202020204" pitchFamily="34" charset="0"/>
              <a:buNone/>
              <a:defRPr sz="2400" b="0" kern="1200">
                <a:solidFill>
                  <a:schemeClr val="tx1"/>
                </a:solidFill>
                <a:latin typeface="Calibri" panose="020F0502020204030204" pitchFamily="34" charset="0"/>
                <a:ea typeface="+mn-ea"/>
                <a:cs typeface="+mn-cs"/>
              </a:defRPr>
            </a:lvl2pPr>
            <a:lvl3pPr marL="60963" indent="0" algn="l" defTabSz="609630" rtl="0" eaLnBrk="1" latinLnBrk="0" hangingPunct="1">
              <a:lnSpc>
                <a:spcPct val="90000"/>
              </a:lnSpc>
              <a:spcBef>
                <a:spcPts val="1333"/>
              </a:spcBef>
              <a:buFont typeface="Arial" panose="020B0604020202020204" pitchFamily="34" charset="0"/>
              <a:buNone/>
              <a:defRPr sz="1600" b="1" kern="1200">
                <a:solidFill>
                  <a:schemeClr val="tx1"/>
                </a:solidFill>
                <a:latin typeface="+mj-lt"/>
                <a:ea typeface="+mn-ea"/>
                <a:cs typeface="+mn-cs"/>
              </a:defRPr>
            </a:lvl3pPr>
            <a:lvl4pPr marL="1066853"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4pPr>
            <a:lvl5pPr marL="137166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5pPr>
            <a:lvl6pPr marL="167648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6pPr>
            <a:lvl7pPr marL="1981299"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7pPr>
            <a:lvl8pPr marL="2286114"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8pPr>
            <a:lvl9pPr marL="2590930" indent="-152408" algn="l" defTabSz="609630" rtl="0" eaLnBrk="1" latinLnBrk="0" hangingPunct="1">
              <a:lnSpc>
                <a:spcPct val="90000"/>
              </a:lnSpc>
              <a:spcBef>
                <a:spcPts val="333"/>
              </a:spcBef>
              <a:buFont typeface="Arial" panose="020B0604020202020204" pitchFamily="34" charset="0"/>
              <a:buChar char="•"/>
              <a:defRPr sz="1200" kern="1200">
                <a:solidFill>
                  <a:schemeClr val="tx1"/>
                </a:solidFill>
                <a:latin typeface="+mn-lt"/>
                <a:ea typeface="+mn-ea"/>
                <a:cs typeface="+mn-cs"/>
              </a:defRPr>
            </a:lvl9pPr>
          </a:lstStyle>
          <a:p>
            <a:pPr algn="ctr"/>
            <a:r>
              <a:rPr lang="en-US" sz="5400" dirty="0">
                <a:solidFill>
                  <a:schemeClr val="accent3"/>
                </a:solidFill>
                <a:latin typeface="Calibri" panose="020F0502020204030204" pitchFamily="34" charset="0"/>
              </a:rPr>
              <a:t>West Virginia PEIA</a:t>
            </a:r>
          </a:p>
          <a:p>
            <a:pPr algn="ctr"/>
            <a:r>
              <a:rPr lang="en-US" sz="5400" dirty="0">
                <a:solidFill>
                  <a:schemeClr val="accent3"/>
                </a:solidFill>
                <a:latin typeface="Calibri" panose="020F0502020204030204" pitchFamily="34" charset="0"/>
              </a:rPr>
              <a:t>2027 Open Enrollment </a:t>
            </a:r>
          </a:p>
          <a:p>
            <a:pPr algn="ctr"/>
            <a:r>
              <a:rPr lang="en-US" sz="5400" dirty="0">
                <a:solidFill>
                  <a:schemeClr val="accent3"/>
                </a:solidFill>
                <a:latin typeface="Calibri" panose="020F0502020204030204" pitchFamily="34" charset="0"/>
              </a:rPr>
              <a:t>Presentation</a:t>
            </a:r>
          </a:p>
        </p:txBody>
      </p:sp>
      <p:sp>
        <p:nvSpPr>
          <p:cNvPr id="5" name="Rectangle 4">
            <a:extLst>
              <a:ext uri="{FF2B5EF4-FFF2-40B4-BE49-F238E27FC236}">
                <a16:creationId xmlns:a16="http://schemas.microsoft.com/office/drawing/2014/main" id="{354DD424-A333-D667-D3DE-4392CCC135FA}"/>
              </a:ext>
            </a:extLst>
          </p:cNvPr>
          <p:cNvSpPr/>
          <p:nvPr/>
        </p:nvSpPr>
        <p:spPr>
          <a:xfrm>
            <a:off x="0" y="-15388"/>
            <a:ext cx="4535424" cy="6873388"/>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pic>
        <p:nvPicPr>
          <p:cNvPr id="8" name="Picture 7">
            <a:extLst>
              <a:ext uri="{FF2B5EF4-FFF2-40B4-BE49-F238E27FC236}">
                <a16:creationId xmlns:a16="http://schemas.microsoft.com/office/drawing/2014/main" id="{F27FBE52-54F3-6BCC-157B-9693A87AF2B0}"/>
              </a:ext>
            </a:extLst>
          </p:cNvPr>
          <p:cNvPicPr>
            <a:picLocks noChangeAspect="1"/>
          </p:cNvPicPr>
          <p:nvPr/>
        </p:nvPicPr>
        <p:blipFill>
          <a:blip r:embed="rId5" cstate="hqprint">
            <a:extLst>
              <a:ext uri="{28A0092B-C50C-407E-A947-70E740481C1C}">
                <a14:useLocalDpi xmlns:a14="http://schemas.microsoft.com/office/drawing/2010/main" val="0"/>
              </a:ext>
            </a:extLst>
          </a:blip>
          <a:srcRect/>
          <a:stretch>
            <a:fillRect/>
          </a:stretch>
        </p:blipFill>
        <p:spPr>
          <a:xfrm>
            <a:off x="0" y="0"/>
            <a:ext cx="4535424" cy="6858000"/>
          </a:xfrm>
          <a:prstGeom prst="rect">
            <a:avLst/>
          </a:prstGeom>
          <a:solidFill>
            <a:srgbClr val="78BE20"/>
          </a:solidFill>
          <a:ln>
            <a:solidFill>
              <a:srgbClr val="5C9A1B"/>
            </a:solidFill>
          </a:ln>
        </p:spPr>
      </p:pic>
      <p:pic>
        <p:nvPicPr>
          <p:cNvPr id="13" name="Graphic 12">
            <a:extLst>
              <a:ext uri="{FF2B5EF4-FFF2-40B4-BE49-F238E27FC236}">
                <a16:creationId xmlns:a16="http://schemas.microsoft.com/office/drawing/2014/main" id="{0BF69197-CD66-74F5-FFD0-805E06185FF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572262" y="1399531"/>
            <a:ext cx="3390900" cy="4114800"/>
          </a:xfrm>
          <a:prstGeom prst="rect">
            <a:avLst/>
          </a:prstGeom>
        </p:spPr>
      </p:pic>
      <p:pic>
        <p:nvPicPr>
          <p:cNvPr id="3" name="Picture 2">
            <a:extLst>
              <a:ext uri="{FF2B5EF4-FFF2-40B4-BE49-F238E27FC236}">
                <a16:creationId xmlns:a16="http://schemas.microsoft.com/office/drawing/2014/main" id="{AC8451E3-69BF-C292-F534-D782186614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70881" y="4779390"/>
            <a:ext cx="2122901" cy="1899149"/>
          </a:xfrm>
          <a:prstGeom prst="rect">
            <a:avLst/>
          </a:prstGeom>
        </p:spPr>
      </p:pic>
      <p:pic>
        <p:nvPicPr>
          <p:cNvPr id="7" name="Picture 6">
            <a:extLst>
              <a:ext uri="{FF2B5EF4-FFF2-40B4-BE49-F238E27FC236}">
                <a16:creationId xmlns:a16="http://schemas.microsoft.com/office/drawing/2014/main" id="{F1799E70-A832-8B2E-C702-7EBBDD6C89AE}"/>
              </a:ext>
            </a:extLst>
          </p:cNvPr>
          <p:cNvPicPr>
            <a:picLocks noChangeAspect="1"/>
          </p:cNvPicPr>
          <p:nvPr/>
        </p:nvPicPr>
        <p:blipFill>
          <a:blip r:embed="rId8"/>
          <a:stretch>
            <a:fillRect/>
          </a:stretch>
        </p:blipFill>
        <p:spPr>
          <a:xfrm>
            <a:off x="5456674" y="5514331"/>
            <a:ext cx="2199904" cy="564577"/>
          </a:xfrm>
          <a:prstGeom prst="rect">
            <a:avLst/>
          </a:prstGeom>
        </p:spPr>
      </p:pic>
    </p:spTree>
    <p:custDataLst>
      <p:custData r:id="rId1"/>
      <p:custData r:id="rId2"/>
    </p:custDataLst>
    <p:extLst>
      <p:ext uri="{BB962C8B-B14F-4D97-AF65-F5344CB8AC3E}">
        <p14:creationId xmlns:p14="http://schemas.microsoft.com/office/powerpoint/2010/main" val="542850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ACF3A-1C3B-FD15-D4BA-F2234DAD5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65263B-E335-F417-7A75-D27D59CC48EB}"/>
              </a:ext>
            </a:extLst>
          </p:cNvPr>
          <p:cNvSpPr>
            <a:spLocks noGrp="1"/>
          </p:cNvSpPr>
          <p:nvPr>
            <p:ph type="title"/>
          </p:nvPr>
        </p:nvSpPr>
        <p:spPr>
          <a:xfrm>
            <a:off x="966355" y="390258"/>
            <a:ext cx="11137392" cy="603504"/>
          </a:xfrm>
          <a:prstGeom prst="rect">
            <a:avLst/>
          </a:prstGeom>
        </p:spPr>
        <p:txBody>
          <a:bodyPr lIns="0" tIns="0" rIns="0" bIns="0"/>
          <a:lstStyle/>
          <a:p>
            <a:r>
              <a:rPr lang="en-US" sz="3200" b="1" dirty="0">
                <a:solidFill>
                  <a:schemeClr val="accent2"/>
                </a:solidFill>
                <a:latin typeface="Calibri" panose="020F0502020204030204" pitchFamily="34" charset="0"/>
              </a:rPr>
              <a:t>Humana Group Medicare Advantage</a:t>
            </a:r>
          </a:p>
        </p:txBody>
      </p:sp>
      <p:sp>
        <p:nvSpPr>
          <p:cNvPr id="3" name="Slide Number Placeholder 2">
            <a:extLst>
              <a:ext uri="{FF2B5EF4-FFF2-40B4-BE49-F238E27FC236}">
                <a16:creationId xmlns:a16="http://schemas.microsoft.com/office/drawing/2014/main" id="{AEF34731-30BB-36EF-F5AF-D2D26AACA8D1}"/>
              </a:ext>
            </a:extLst>
          </p:cNvPr>
          <p:cNvSpPr>
            <a:spLocks noGrp="1"/>
          </p:cNvSpPr>
          <p:nvPr>
            <p:ph type="sldNum" sz="quarter" idx="11"/>
          </p:nvPr>
        </p:nvSpPr>
        <p:spPr>
          <a:prstGeom prst="rect">
            <a:avLst/>
          </a:prstGeom>
        </p:spPr>
        <p:txBody>
          <a:bodyPr/>
          <a:lstStyle/>
          <a:p>
            <a:r>
              <a:rPr lang="en-US" sz="1200" b="1" dirty="0">
                <a:solidFill>
                  <a:schemeClr val="accent1"/>
                </a:solidFill>
                <a:latin typeface="Calibri" panose="020F0502020204030204" pitchFamily="34" charset="0"/>
              </a:rPr>
              <a:t>|</a:t>
            </a:r>
            <a:r>
              <a:rPr lang="en-US" sz="1200" dirty="0">
                <a:latin typeface="Calibri" panose="020F0502020204030204" pitchFamily="34" charset="0"/>
              </a:rPr>
              <a:t> </a:t>
            </a:r>
            <a:fld id="{37D409AB-2201-4E18-8A34-C31753AD9B06}" type="slidenum">
              <a:rPr lang="en-US" sz="1200" smtClean="0">
                <a:solidFill>
                  <a:schemeClr val="tx1"/>
                </a:solidFill>
                <a:latin typeface="Calibri" panose="020F0502020204030204" pitchFamily="34" charset="0"/>
              </a:rPr>
              <a:pPr/>
              <a:t>2</a:t>
            </a:fld>
            <a:endParaRPr lang="en-US" sz="1200" dirty="0">
              <a:solidFill>
                <a:schemeClr val="tx1"/>
              </a:solidFill>
              <a:latin typeface="Calibri" panose="020F0502020204030204" pitchFamily="34" charset="0"/>
            </a:endParaRPr>
          </a:p>
        </p:txBody>
      </p:sp>
      <p:pic>
        <p:nvPicPr>
          <p:cNvPr id="8" name="Picture Placeholder 7">
            <a:extLst>
              <a:ext uri="{FF2B5EF4-FFF2-40B4-BE49-F238E27FC236}">
                <a16:creationId xmlns:a16="http://schemas.microsoft.com/office/drawing/2014/main" id="{500B57F8-87BC-59B9-5B54-43BDEE52B880}"/>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
        <p:nvSpPr>
          <p:cNvPr id="4" name="Text Placeholder 3">
            <a:extLst>
              <a:ext uri="{FF2B5EF4-FFF2-40B4-BE49-F238E27FC236}">
                <a16:creationId xmlns:a16="http://schemas.microsoft.com/office/drawing/2014/main" id="{79692293-A709-8875-E18D-A48B1F5ACEAB}"/>
              </a:ext>
            </a:extLst>
          </p:cNvPr>
          <p:cNvSpPr>
            <a:spLocks noGrp="1"/>
          </p:cNvSpPr>
          <p:nvPr>
            <p:ph type="body" sz="quarter" idx="4294967295"/>
          </p:nvPr>
        </p:nvSpPr>
        <p:spPr>
          <a:xfrm>
            <a:off x="1025347" y="1034027"/>
            <a:ext cx="6690221" cy="4318000"/>
          </a:xfrm>
        </p:spPr>
        <p:txBody>
          <a:bodyPr anchor="t" anchorCtr="0">
            <a:noAutofit/>
          </a:bodyPr>
          <a:lstStyle/>
          <a:p>
            <a:pPr>
              <a:lnSpc>
                <a:spcPct val="100000"/>
              </a:lnSpc>
              <a:spcBef>
                <a:spcPts val="0"/>
              </a:spcBef>
              <a:spcAft>
                <a:spcPts val="1200"/>
              </a:spcAft>
            </a:pPr>
            <a:r>
              <a:rPr lang="en-US" sz="2200" b="1" dirty="0">
                <a:solidFill>
                  <a:schemeClr val="accent3"/>
                </a:solidFill>
                <a:latin typeface="+mn-lt"/>
              </a:rPr>
              <a:t>About Humana:</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Dedicated to communities around the country for more than 30 years</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Over 8.7 million Medicare members just like you, across all 50 states</a:t>
            </a:r>
            <a:r>
              <a:rPr lang="en-US" sz="2200" b="0" baseline="30000" dirty="0">
                <a:solidFill>
                  <a:schemeClr val="tx1"/>
                </a:solidFill>
                <a:latin typeface="+mn-lt"/>
              </a:rPr>
              <a:t>1</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Nationwide network of providers</a:t>
            </a:r>
          </a:p>
          <a:p>
            <a:pPr marL="233363" indent="-233363">
              <a:lnSpc>
                <a:spcPct val="100000"/>
              </a:lnSpc>
              <a:spcBef>
                <a:spcPts val="0"/>
              </a:spcBef>
              <a:spcAft>
                <a:spcPts val="600"/>
              </a:spcAft>
              <a:buClr>
                <a:schemeClr val="tx1"/>
              </a:buClr>
              <a:buFont typeface="Arial" panose="020B0604020202020204" pitchFamily="34" charset="0"/>
              <a:buChar char="•"/>
            </a:pPr>
            <a:r>
              <a:rPr lang="en-US" sz="2200" b="0" dirty="0">
                <a:solidFill>
                  <a:schemeClr val="tx1"/>
                </a:solidFill>
                <a:latin typeface="+mn-lt"/>
              </a:rPr>
              <a:t>Providing Medicare plans to beneficiaries since 1987</a:t>
            </a:r>
          </a:p>
          <a:p>
            <a:endParaRPr lang="en-US" sz="1400" b="0" baseline="30000" dirty="0">
              <a:solidFill>
                <a:schemeClr val="tx1"/>
              </a:solidFill>
              <a:latin typeface="Calibri" panose="020F0502020204030204" pitchFamily="34" charset="0"/>
            </a:endParaRPr>
          </a:p>
          <a:p>
            <a:r>
              <a:rPr lang="en-US" sz="1400" b="0" baseline="30000" dirty="0">
                <a:solidFill>
                  <a:schemeClr val="tx1"/>
                </a:solidFill>
                <a:latin typeface="Calibri" panose="020F0502020204030204" pitchFamily="34" charset="0"/>
              </a:rPr>
              <a:t>1</a:t>
            </a:r>
            <a:r>
              <a:rPr lang="en-US" sz="1400" b="0" dirty="0">
                <a:solidFill>
                  <a:schemeClr val="tx1"/>
                </a:solidFill>
                <a:latin typeface="Calibri" panose="020F0502020204030204" pitchFamily="34" charset="0"/>
              </a:rPr>
              <a:t>Humana Inc. 2025 Annual Report, </a:t>
            </a:r>
            <a:r>
              <a:rPr lang="en-US" sz="1400" dirty="0"/>
              <a:t>February</a:t>
            </a:r>
            <a:r>
              <a:rPr lang="en-US" sz="1400" b="0" dirty="0">
                <a:solidFill>
                  <a:schemeClr val="tx1"/>
                </a:solidFill>
                <a:latin typeface="Calibri" panose="020F0502020204030204" pitchFamily="34" charset="0"/>
              </a:rPr>
              <a:t> 2026</a:t>
            </a:r>
          </a:p>
        </p:txBody>
      </p:sp>
      <p:pic>
        <p:nvPicPr>
          <p:cNvPr id="10" name="Picture 9">
            <a:extLst>
              <a:ext uri="{FF2B5EF4-FFF2-40B4-BE49-F238E27FC236}">
                <a16:creationId xmlns:a16="http://schemas.microsoft.com/office/drawing/2014/main" id="{F76721DB-5326-EC37-E7DE-A4FFA53831E3}"/>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a:xfrm>
            <a:off x="9061080" y="545009"/>
            <a:ext cx="3130920" cy="5296036"/>
          </a:xfrm>
          <a:prstGeom prst="rect">
            <a:avLst/>
          </a:prstGeom>
        </p:spPr>
      </p:pic>
    </p:spTree>
    <p:extLst>
      <p:ext uri="{BB962C8B-B14F-4D97-AF65-F5344CB8AC3E}">
        <p14:creationId xmlns:p14="http://schemas.microsoft.com/office/powerpoint/2010/main" val="32967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F0EE5-5A1B-1166-FEE0-E050059F7C97}"/>
              </a:ext>
            </a:extLst>
          </p:cNvPr>
          <p:cNvSpPr>
            <a:spLocks noGrp="1"/>
          </p:cNvSpPr>
          <p:nvPr>
            <p:ph type="title"/>
          </p:nvPr>
        </p:nvSpPr>
        <p:spPr/>
        <p:txBody>
          <a:bodyPr/>
          <a:lstStyle/>
          <a:p>
            <a:r>
              <a:rPr lang="en-US" dirty="0"/>
              <a:t>What is Medicare?</a:t>
            </a:r>
            <a:br>
              <a:rPr lang="en-US" dirty="0"/>
            </a:br>
            <a:r>
              <a:rPr lang="en-US" sz="2400" b="0" dirty="0">
                <a:solidFill>
                  <a:schemeClr val="tx1"/>
                </a:solidFill>
              </a:rPr>
              <a:t>Different “parts” of Medicare pay for different types of coverage.</a:t>
            </a:r>
          </a:p>
        </p:txBody>
      </p:sp>
      <p:sp>
        <p:nvSpPr>
          <p:cNvPr id="3" name="Slide Number Placeholder 2">
            <a:extLst>
              <a:ext uri="{FF2B5EF4-FFF2-40B4-BE49-F238E27FC236}">
                <a16:creationId xmlns:a16="http://schemas.microsoft.com/office/drawing/2014/main" id="{333B176D-3F8B-6E4A-60F8-DD56AC86E218}"/>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3</a:t>
            </a:fld>
            <a:endParaRPr lang="en-US" dirty="0">
              <a:solidFill>
                <a:schemeClr val="tx1"/>
              </a:solidFill>
            </a:endParaRPr>
          </a:p>
        </p:txBody>
      </p:sp>
      <p:pic>
        <p:nvPicPr>
          <p:cNvPr id="13" name="Picture Placeholder 7">
            <a:extLst>
              <a:ext uri="{FF2B5EF4-FFF2-40B4-BE49-F238E27FC236}">
                <a16:creationId xmlns:a16="http://schemas.microsoft.com/office/drawing/2014/main" id="{7B39CF69-1369-5270-B786-7F80E14B48EE}"/>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12" name="Picture 11">
            <a:extLst>
              <a:ext uri="{FF2B5EF4-FFF2-40B4-BE49-F238E27FC236}">
                <a16:creationId xmlns:a16="http://schemas.microsoft.com/office/drawing/2014/main" id="{FB31D0D9-9C38-DB89-E682-873B40F70222}"/>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a:fillRect/>
          </a:stretch>
        </p:blipFill>
        <p:spPr>
          <a:xfrm>
            <a:off x="922111" y="1408470"/>
            <a:ext cx="10316160" cy="4890359"/>
          </a:xfrm>
          <a:prstGeom prst="rect">
            <a:avLst/>
          </a:prstGeom>
        </p:spPr>
      </p:pic>
    </p:spTree>
    <p:extLst>
      <p:ext uri="{BB962C8B-B14F-4D97-AF65-F5344CB8AC3E}">
        <p14:creationId xmlns:p14="http://schemas.microsoft.com/office/powerpoint/2010/main" val="1732639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FE5EF7-C4EA-6279-0397-C61485FFCB50}"/>
              </a:ext>
            </a:extLst>
          </p:cNvPr>
          <p:cNvSpPr>
            <a:spLocks noGrp="1"/>
          </p:cNvSpPr>
          <p:nvPr>
            <p:ph type="title"/>
          </p:nvPr>
        </p:nvSpPr>
        <p:spPr/>
        <p:txBody>
          <a:bodyPr/>
          <a:lstStyle/>
          <a:p>
            <a:r>
              <a:rPr lang="en-US" dirty="0"/>
              <a:t>2027 Plan Updates</a:t>
            </a:r>
          </a:p>
        </p:txBody>
      </p:sp>
      <p:sp>
        <p:nvSpPr>
          <p:cNvPr id="3" name="Slide Number Placeholder 2">
            <a:extLst>
              <a:ext uri="{FF2B5EF4-FFF2-40B4-BE49-F238E27FC236}">
                <a16:creationId xmlns:a16="http://schemas.microsoft.com/office/drawing/2014/main" id="{7ADF389F-0293-DA8A-2A8C-5A3D21D79FF8}"/>
              </a:ext>
            </a:extLst>
          </p:cNvPr>
          <p:cNvSpPr>
            <a:spLocks noGrp="1"/>
          </p:cNvSpPr>
          <p:nvPr>
            <p:ph type="sldNum" sz="quarter" idx="11"/>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8BE20"/>
                </a:solidFill>
                <a:effectLst/>
                <a:uLnTx/>
                <a:uFillTx/>
                <a:latin typeface="Calibri Light" panose="020F0302020204030204" pitchFamily="34" charset="0"/>
                <a:ea typeface="+mn-ea"/>
                <a:cs typeface="Calibri Light" panose="020F0302020204030204" pitchFamily="34" charset="0"/>
              </a:rPr>
              <a:t>|</a:t>
            </a:r>
            <a:r>
              <a:rPr kumimoji="0" lang="en-US" sz="1200" b="0" i="0" u="none" strike="noStrike" kern="1200" cap="none" spc="0" normalizeH="0" baseline="0" noProof="0" dirty="0">
                <a:ln>
                  <a:noFill/>
                </a:ln>
                <a:solidFill>
                  <a:srgbClr val="C8C8C8"/>
                </a:solidFill>
                <a:effectLst/>
                <a:uLnTx/>
                <a:uFillTx/>
                <a:latin typeface="Calibri Light" panose="020F0302020204030204" pitchFamily="34" charset="0"/>
                <a:ea typeface="+mn-ea"/>
                <a:cs typeface="Calibri Light" panose="020F0302020204030204" pitchFamily="34" charset="0"/>
              </a:rPr>
              <a:t> </a:t>
            </a:r>
            <a:fld id="{37D409AB-2201-4E18-8A34-C31753AD9B06}" type="slidenum">
              <a:rPr kumimoji="0" lang="en-US" sz="1200" b="0" i="0" u="none" strike="noStrike" kern="1200" cap="none" spc="0" normalizeH="0" baseline="0" noProof="0" smtClean="0">
                <a:ln>
                  <a:noFill/>
                </a:ln>
                <a:solidFill>
                  <a:srgbClr val="3A3B3C"/>
                </a:solidFill>
                <a:effectLst/>
                <a:uLnTx/>
                <a:uFillTx/>
                <a:latin typeface="Calibri Light" panose="020F0302020204030204" pitchFamily="34" charset="0"/>
                <a:ea typeface="+mn-ea"/>
                <a:cs typeface="Calibri Light" panose="020F0302020204030204" pitchFamily="34" charset="0"/>
              </a:rPr>
              <a:pPr marL="0" marR="0" lvl="0" indent="0" algn="r" defTabSz="914309"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3A3B3C"/>
              </a:solidFill>
              <a:effectLst/>
              <a:uLnTx/>
              <a:uFillTx/>
              <a:latin typeface="Calibri Light" panose="020F0302020204030204" pitchFamily="34" charset="0"/>
              <a:ea typeface="+mn-ea"/>
              <a:cs typeface="Calibri Light" panose="020F0302020204030204" pitchFamily="34" charset="0"/>
            </a:endParaRPr>
          </a:p>
        </p:txBody>
      </p:sp>
      <p:sp>
        <p:nvSpPr>
          <p:cNvPr id="6" name="Text Placeholder 3">
            <a:extLst>
              <a:ext uri="{FF2B5EF4-FFF2-40B4-BE49-F238E27FC236}">
                <a16:creationId xmlns:a16="http://schemas.microsoft.com/office/drawing/2014/main" id="{BFE2F3ED-966D-C165-EC36-6D94912FC0BE}"/>
              </a:ext>
            </a:extLst>
          </p:cNvPr>
          <p:cNvSpPr txBox="1">
            <a:spLocks/>
          </p:cNvSpPr>
          <p:nvPr/>
        </p:nvSpPr>
        <p:spPr>
          <a:xfrm>
            <a:off x="2932670" y="1137037"/>
            <a:ext cx="8292975" cy="4924425"/>
          </a:xfrm>
          <a:prstGeom prst="rect">
            <a:avLst/>
          </a:prstGeom>
        </p:spPr>
        <p:txBody>
          <a:bodyPr vert="horz" wrap="square" lIns="0" tIns="0" rIns="0" bIns="0" rtlCol="0" anchor="t" anchorCtr="0">
            <a:spAutoFit/>
          </a:bodyPr>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Calibri" panose="020F0502020204030204" pitchFamily="34" charset="0"/>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Calibri" panose="020F0502020204030204" pitchFamily="34" charset="0"/>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Calibri" panose="020F0502020204030204" pitchFamily="34" charset="0"/>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Calibri" panose="020F0502020204030204" pitchFamily="34" charset="0"/>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Calibri" panose="020F0502020204030204" pitchFamily="34" charset="0"/>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marL="233363" marR="0" lvl="0" indent="-233363" algn="l" defTabSz="914446" rtl="0" eaLnBrk="1" fontAlgn="auto" latinLnBrk="0" hangingPunct="1">
              <a:lnSpc>
                <a:spcPct val="100000"/>
              </a:lnSpc>
              <a:spcBef>
                <a:spcPts val="0"/>
              </a:spcBef>
              <a:spcAft>
                <a:spcPts val="1200"/>
              </a:spcAft>
              <a:buClr>
                <a:srgbClr val="3A3B3C"/>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3A3B3C"/>
                </a:solidFill>
                <a:effectLst/>
                <a:uLnTx/>
                <a:uFillTx/>
                <a:latin typeface="Calibri" panose="020F0502020204030204"/>
                <a:ea typeface="+mn-ea"/>
                <a:cs typeface="+mn-cs"/>
              </a:rPr>
              <a:t>Starting January 1, 2027, </a:t>
            </a:r>
            <a:r>
              <a:rPr kumimoji="0" lang="en-US" sz="2000" b="1" i="0" u="none" strike="noStrike" kern="1200" cap="none" spc="0" normalizeH="0" baseline="0" noProof="0" dirty="0">
                <a:ln>
                  <a:noFill/>
                </a:ln>
                <a:solidFill>
                  <a:srgbClr val="3A3B3C"/>
                </a:solidFill>
                <a:effectLst/>
                <a:uLnTx/>
                <a:uFillTx/>
                <a:latin typeface="Calibri" panose="020F0502020204030204"/>
                <a:ea typeface="+mn-ea"/>
                <a:cs typeface="+mn-cs"/>
              </a:rPr>
              <a:t>your medical coverage and prescription drug coverage will continue to be offered as two separate Humana plans.</a:t>
            </a:r>
          </a:p>
          <a:p>
            <a:pPr marL="233363" marR="0" lvl="0" indent="-233363" algn="l" defTabSz="914446" rtl="0" eaLnBrk="1" fontAlgn="auto" latinLnBrk="0" hangingPunct="1">
              <a:lnSpc>
                <a:spcPct val="100000"/>
              </a:lnSpc>
              <a:spcBef>
                <a:spcPts val="0"/>
              </a:spcBef>
              <a:spcAft>
                <a:spcPts val="1200"/>
              </a:spcAft>
              <a:buClr>
                <a:srgbClr val="3A3B3C"/>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Members will receive one new Humana ID card for both medical and pharmacy use. </a:t>
            </a: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Please be sure to show your new ID card to your medical providers and pharmacy. It will arrive before January 1, 2027.</a:t>
            </a:r>
          </a:p>
          <a:p>
            <a:pPr marL="233363" marR="0" lvl="0" indent="-233363" algn="l" defTabSz="914446" rtl="0" eaLnBrk="1" fontAlgn="auto" latinLnBrk="0" hangingPunct="1">
              <a:lnSpc>
                <a:spcPct val="100000"/>
              </a:lnSpc>
              <a:spcBef>
                <a:spcPts val="0"/>
              </a:spcBef>
              <a:spcAft>
                <a:spcPts val="1200"/>
              </a:spcAft>
              <a:buClr>
                <a:srgbClr val="3A3B3C"/>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For plan details</a:t>
            </a: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 including your Evidence of Coverage (EOC)—one for the Medicare Advantage (MA) plan and one for the Prescription Drug Plan (PDP)—visit </a:t>
            </a:r>
            <a:r>
              <a:rPr kumimoji="0" lang="en-US" sz="2000" b="1"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Humana.com/PlanDocuments</a:t>
            </a: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 Information for the 2027 plan year will be available before January 1, 2027.</a:t>
            </a:r>
          </a:p>
          <a:p>
            <a:pPr marL="233363" marR="0" lvl="0" indent="-233363" algn="l" defTabSz="914446" rtl="0" eaLnBrk="1" fontAlgn="auto" latinLnBrk="0" hangingPunct="1">
              <a:lnSpc>
                <a:spcPct val="100000"/>
              </a:lnSpc>
              <a:spcBef>
                <a:spcPts val="0"/>
              </a:spcBef>
              <a:spcAft>
                <a:spcPts val="1200"/>
              </a:spcAft>
              <a:buClr>
                <a:srgbClr val="3A3B3C"/>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The Annual Notice of Change (ANOC) explains changes for the 2027 plan year. </a:t>
            </a: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You’ll receive two ANOCs—one for the Medicare Advantage (MA) plan and one for the Prescription Drug Plan (PDP)—before January 1, 2027.</a:t>
            </a:r>
          </a:p>
          <a:p>
            <a:pPr marL="233363" marR="0" lvl="0" indent="-233363" algn="l" defTabSz="914446" rtl="0" eaLnBrk="1" fontAlgn="auto" latinLnBrk="0" hangingPunct="1">
              <a:lnSpc>
                <a:spcPct val="100000"/>
              </a:lnSpc>
              <a:spcBef>
                <a:spcPts val="0"/>
              </a:spcBef>
              <a:spcAft>
                <a:spcPts val="1200"/>
              </a:spcAft>
              <a:buClr>
                <a:srgbClr val="3A3B3C"/>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You must keep Medicare Part B and be enrolled in both the medical and pharmacy plans.</a:t>
            </a:r>
            <a:endParaRPr kumimoji="0" lang="en-US" sz="2000" b="0" i="0" u="none" strike="noStrike" kern="1200" cap="none" spc="0" normalizeH="0" baseline="0" noProof="0" dirty="0">
              <a:ln>
                <a:noFill/>
              </a:ln>
              <a:solidFill>
                <a:srgbClr val="3A3B3C"/>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8A3E814-DA60-A3DF-0FE5-AB1866F44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355" y="1188720"/>
            <a:ext cx="1371600" cy="4206443"/>
          </a:xfrm>
          <a:prstGeom prst="rect">
            <a:avLst/>
          </a:prstGeom>
        </p:spPr>
      </p:pic>
    </p:spTree>
    <p:extLst>
      <p:ext uri="{BB962C8B-B14F-4D97-AF65-F5344CB8AC3E}">
        <p14:creationId xmlns:p14="http://schemas.microsoft.com/office/powerpoint/2010/main" val="3209158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kumimoji="0" lang="en-US" sz="3000" b="1" i="0" u="none" strike="noStrike" kern="1200" cap="none" spc="0" normalizeH="0" baseline="0" noProof="0" dirty="0">
                <a:ln>
                  <a:noFill/>
                </a:ln>
                <a:solidFill>
                  <a:srgbClr val="5B991A"/>
                </a:solidFill>
                <a:effectLst/>
                <a:uLnTx/>
                <a:uFillTx/>
                <a:latin typeface="Calibri" panose="020F0502020204030204" pitchFamily="34" charset="0"/>
                <a:ea typeface="+mj-ea"/>
                <a:cs typeface="+mj-cs"/>
              </a:rPr>
              <a:t>Medicare Part C</a:t>
            </a:r>
            <a:br>
              <a:rPr kumimoji="0" lang="en-US" sz="3000" b="1" i="0" u="none" strike="noStrike" kern="1200" cap="none" spc="0" normalizeH="0" baseline="0" noProof="0" dirty="0">
                <a:ln>
                  <a:noFill/>
                </a:ln>
                <a:solidFill>
                  <a:srgbClr val="5B991A"/>
                </a:solidFill>
                <a:effectLst/>
                <a:uLnTx/>
                <a:uFillTx/>
                <a:latin typeface="Calibri" panose="020F0502020204030204" pitchFamily="34" charset="0"/>
                <a:ea typeface="+mj-ea"/>
                <a:cs typeface="+mj-cs"/>
              </a:rPr>
            </a:br>
            <a:r>
              <a:rPr kumimoji="0" lang="en-US" sz="2400" b="0" i="0" u="none" strike="noStrike" kern="1200" cap="none" spc="0" normalizeH="0" baseline="0" noProof="0" dirty="0">
                <a:ln>
                  <a:noFill/>
                </a:ln>
                <a:solidFill>
                  <a:srgbClr val="3A3B3C"/>
                </a:solidFill>
                <a:effectLst/>
                <a:uLnTx/>
                <a:uFillTx/>
                <a:latin typeface="Calibri" panose="020F0502020204030204" pitchFamily="34" charset="0"/>
                <a:ea typeface="+mj-ea"/>
                <a:cs typeface="+mj-cs"/>
              </a:rPr>
              <a:t>Medicare Advantage plan</a:t>
            </a:r>
            <a:endParaRPr lang="en-US" sz="2400" b="0" dirty="0">
              <a:solidFill>
                <a:schemeClr val="tx1"/>
              </a:solidFill>
            </a:endParaRPr>
          </a:p>
        </p:txBody>
      </p:sp>
      <p:sp>
        <p:nvSpPr>
          <p:cNvPr id="2" name="Text Placeholder 3">
            <a:extLst>
              <a:ext uri="{FF2B5EF4-FFF2-40B4-BE49-F238E27FC236}">
                <a16:creationId xmlns:a16="http://schemas.microsoft.com/office/drawing/2014/main" id="{7BD1EEAC-8B20-BD86-7D8E-471A2F23B23C}"/>
              </a:ext>
            </a:extLst>
          </p:cNvPr>
          <p:cNvSpPr txBox="1">
            <a:spLocks/>
          </p:cNvSpPr>
          <p:nvPr/>
        </p:nvSpPr>
        <p:spPr>
          <a:xfrm>
            <a:off x="685800" y="1561779"/>
            <a:ext cx="5829300" cy="4534984"/>
          </a:xfrm>
          <a:prstGeom prst="rect">
            <a:avLst/>
          </a:prstGeom>
        </p:spPr>
        <p:txBody>
          <a:bodyPr lIns="0" tIns="0" rIns="0" bIns="0"/>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
                <a:srgbClr val="3A3B3C"/>
              </a:buClr>
              <a:buSzTx/>
              <a:buFontTx/>
              <a:buNone/>
              <a:tabLst/>
              <a:defRPr/>
            </a:pPr>
            <a:endParaRPr kumimoji="0" lang="en-US" sz="18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18" name="TextBox 17">
            <a:extLst>
              <a:ext uri="{FF2B5EF4-FFF2-40B4-BE49-F238E27FC236}">
                <a16:creationId xmlns:a16="http://schemas.microsoft.com/office/drawing/2014/main" id="{9DB0DD8F-CA43-7552-4229-976595C04810}"/>
              </a:ext>
            </a:extLst>
          </p:cNvPr>
          <p:cNvSpPr txBox="1"/>
          <p:nvPr/>
        </p:nvSpPr>
        <p:spPr>
          <a:xfrm>
            <a:off x="1398996" y="5388877"/>
            <a:ext cx="9690099" cy="707886"/>
          </a:xfrm>
          <a:prstGeom prst="rect">
            <a:avLst/>
          </a:prstGeom>
          <a:noFill/>
        </p:spPr>
        <p:txBody>
          <a:bodyPr wrap="square">
            <a:sp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313"/>
                </a:solidFill>
                <a:effectLst/>
                <a:uLnTx/>
                <a:uFillTx/>
                <a:latin typeface="Calibri" panose="020F0502020204030204"/>
                <a:ea typeface="+mn-ea"/>
                <a:cs typeface="Calibri"/>
              </a:rPr>
              <a:t>Note</a:t>
            </a:r>
            <a:r>
              <a:rPr kumimoji="0" lang="en-US" sz="2000" b="0" i="0" u="none" strike="noStrike" kern="1200" cap="none" spc="0" normalizeH="0" baseline="0" noProof="0" dirty="0">
                <a:ln>
                  <a:noFill/>
                </a:ln>
                <a:solidFill>
                  <a:srgbClr val="447313"/>
                </a:solidFill>
                <a:effectLst/>
                <a:uLnTx/>
                <a:uFillTx/>
                <a:latin typeface="Calibri" panose="020F0502020204030204"/>
                <a:ea typeface="+mn-ea"/>
                <a:cs typeface="Calibri"/>
              </a:rPr>
              <a:t>: All new and existing Humana m</a:t>
            </a:r>
            <a:r>
              <a:rPr kumimoji="0" lang="en-US" sz="2000" b="0" i="0" u="none" strike="noStrike" kern="1200" cap="none" spc="0" normalizeH="0" baseline="0" noProof="0" dirty="0">
                <a:ln>
                  <a:noFill/>
                </a:ln>
                <a:solidFill>
                  <a:srgbClr val="447313"/>
                </a:solidFill>
                <a:effectLst/>
                <a:uLnTx/>
                <a:uFillTx/>
                <a:latin typeface="Calibri" panose="020F0502020204030204"/>
                <a:ea typeface="+mn-ea"/>
                <a:cs typeface="+mn-cs"/>
              </a:rPr>
              <a:t>embers will receive a </a:t>
            </a:r>
            <a:r>
              <a:rPr kumimoji="0" lang="en-US" sz="2000" b="1" i="0" u="none" strike="noStrike" kern="1200" cap="none" spc="0" normalizeH="0" baseline="0" noProof="0" dirty="0">
                <a:ln>
                  <a:noFill/>
                </a:ln>
                <a:solidFill>
                  <a:srgbClr val="447313"/>
                </a:solidFill>
                <a:effectLst/>
                <a:uLnTx/>
                <a:uFillTx/>
                <a:latin typeface="Calibri" panose="020F0502020204030204"/>
                <a:ea typeface="+mn-ea"/>
                <a:cs typeface="+mn-cs"/>
              </a:rPr>
              <a:t>new Medical Humana ID card </a:t>
            </a:r>
            <a:r>
              <a:rPr kumimoji="0" lang="en-US" sz="2000" b="0" i="0" u="none" strike="noStrike" kern="1200" cap="none" spc="0" normalizeH="0" baseline="0" noProof="0" dirty="0">
                <a:ln>
                  <a:noFill/>
                </a:ln>
                <a:solidFill>
                  <a:srgbClr val="447313"/>
                </a:solidFill>
                <a:effectLst/>
                <a:uLnTx/>
                <a:uFillTx/>
                <a:latin typeface="Calibri" panose="020F0502020204030204"/>
                <a:ea typeface="+mn-ea"/>
                <a:cs typeface="+mn-cs"/>
              </a:rPr>
              <a:t>in December and will need to </a:t>
            </a:r>
            <a:r>
              <a:rPr kumimoji="0" lang="en-US" sz="2000" b="0" i="0" u="none" strike="noStrike" kern="1200" cap="none" spc="0" normalizeH="0" baseline="0" noProof="0" dirty="0">
                <a:ln>
                  <a:noFill/>
                </a:ln>
                <a:solidFill>
                  <a:srgbClr val="447313"/>
                </a:solidFill>
                <a:effectLst/>
                <a:uLnTx/>
                <a:uFillTx/>
                <a:latin typeface="Calibri" panose="020F0502020204030204"/>
                <a:ea typeface="Times New Roman" panose="02020603050405020304" pitchFamily="18" charset="0"/>
                <a:cs typeface="Aptos" panose="020B0004020202020204" pitchFamily="34" charset="0"/>
              </a:rPr>
              <a:t>give that card to</a:t>
            </a:r>
            <a:r>
              <a:rPr kumimoji="0" lang="en-US" sz="2000" b="1" i="0" u="none" strike="noStrike" kern="1200" cap="none" spc="0" normalizeH="0" baseline="0" noProof="0" dirty="0">
                <a:ln>
                  <a:noFill/>
                </a:ln>
                <a:solidFill>
                  <a:srgbClr val="447313"/>
                </a:solidFill>
                <a:effectLst/>
                <a:uLnTx/>
                <a:uFillTx/>
                <a:latin typeface="Calibri" panose="020F0502020204030204"/>
                <a:ea typeface="Times New Roman" panose="02020603050405020304" pitchFamily="18" charset="0"/>
                <a:cs typeface="Aptos" panose="020B0004020202020204" pitchFamily="34" charset="0"/>
              </a:rPr>
              <a:t> your medical providers</a:t>
            </a:r>
            <a:r>
              <a:rPr kumimoji="0" lang="en-US" sz="2000" b="0" i="0" u="none" strike="noStrike" kern="1200" cap="none" spc="0" normalizeH="0" baseline="0" noProof="0" dirty="0">
                <a:ln>
                  <a:noFill/>
                </a:ln>
                <a:solidFill>
                  <a:srgbClr val="447313"/>
                </a:solidFill>
                <a:effectLst/>
                <a:uLnTx/>
                <a:uFillTx/>
                <a:latin typeface="Calibri" panose="020F0502020204030204"/>
                <a:ea typeface="+mn-ea"/>
                <a:cs typeface="+mn-cs"/>
              </a:rPr>
              <a:t> as of Jan. 1, 2026. </a:t>
            </a:r>
            <a:endParaRPr kumimoji="0" lang="en-US" sz="2000" b="0" i="0" u="none" strike="noStrike" kern="1200" cap="none" spc="0" normalizeH="0" baseline="0" noProof="0" dirty="0">
              <a:ln>
                <a:noFill/>
              </a:ln>
              <a:solidFill>
                <a:srgbClr val="447313"/>
              </a:solidFill>
              <a:effectLst/>
              <a:uLnTx/>
              <a:uFillTx/>
              <a:latin typeface="Calibri" panose="020F0502020204030204"/>
              <a:ea typeface="+mn-ea"/>
              <a:cs typeface="Calibri"/>
            </a:endParaRPr>
          </a:p>
        </p:txBody>
      </p:sp>
      <p:sp>
        <p:nvSpPr>
          <p:cNvPr id="4" name="Slide Number Placeholder 4">
            <a:extLst>
              <a:ext uri="{FF2B5EF4-FFF2-40B4-BE49-F238E27FC236}">
                <a16:creationId xmlns:a16="http://schemas.microsoft.com/office/drawing/2014/main" id="{EF8CE6A6-CE93-60C9-AFEC-198644915F2E}"/>
              </a:ext>
            </a:extLst>
          </p:cNvPr>
          <p:cNvSpPr txBox="1">
            <a:spLocks/>
          </p:cNvSpPr>
          <p:nvPr/>
        </p:nvSpPr>
        <p:spPr>
          <a:xfrm>
            <a:off x="8982075" y="6339840"/>
            <a:ext cx="2841117" cy="304800"/>
          </a:xfrm>
          <a:prstGeom prst="rect">
            <a:avLst/>
          </a:prstGeom>
          <a:noFill/>
        </p:spPr>
        <p:txBody>
          <a:bodyPr wrap="square" lIns="0" tIns="0" rIns="0" bIns="0" rtlCol="0" anchor="ctr">
            <a:noAutofit/>
          </a:bodyPr>
          <a:lstStyle>
            <a:defPPr>
              <a:defRPr lang="uk-UA"/>
            </a:defPPr>
            <a:lvl1pPr marL="0" algn="r" defTabSz="914309" rtl="0" eaLnBrk="1" latinLnBrk="0" hangingPunct="1">
              <a:defRPr lang="uk-UA" sz="1200" b="0" i="0" kern="1200" smtClean="0">
                <a:solidFill>
                  <a:schemeClr val="bg1"/>
                </a:solidFill>
                <a:latin typeface="Calibri Light" panose="020F0302020204030204" pitchFamily="34" charset="0"/>
                <a:ea typeface="+mn-ea"/>
                <a:cs typeface="Calibri Light" panose="020F030202020403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marL="0" marR="0" lvl="0" indent="0" algn="r" defTabSz="914309" rtl="0" eaLnBrk="1" fontAlgn="auto" latinLnBrk="0" hangingPunct="1">
              <a:lnSpc>
                <a:spcPct val="100000"/>
              </a:lnSpc>
              <a:spcBef>
                <a:spcPts val="0"/>
              </a:spcBef>
              <a:spcAft>
                <a:spcPts val="0"/>
              </a:spcAft>
              <a:buClrTx/>
              <a:buSzTx/>
              <a:buFontTx/>
              <a:buNone/>
              <a:tabLst/>
              <a:defRPr/>
            </a:pPr>
            <a:fld id="{37D409AB-2201-4E18-8A34-C31753AD9B06}" type="slidenum">
              <a:rPr kumimoji="0" lang="en-US" sz="1200" b="0" i="0" u="none" strike="noStrike" kern="1200" cap="none" spc="0" normalizeH="0" baseline="0" noProof="0" smtClean="0">
                <a:ln>
                  <a:noFill/>
                </a:ln>
                <a:solidFill>
                  <a:srgbClr val="3A3B3C"/>
                </a:solidFill>
                <a:effectLst/>
                <a:uLnTx/>
                <a:uFillTx/>
                <a:latin typeface="Calibri Light" panose="020F0302020204030204" pitchFamily="34" charset="0"/>
                <a:ea typeface="+mn-ea"/>
                <a:cs typeface="Calibri Light" panose="020F0302020204030204" pitchFamily="34" charset="0"/>
              </a:rPr>
              <a:pPr marL="0" marR="0" lvl="0" indent="0" algn="r" defTabSz="914309"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srgbClr val="3A3B3C"/>
              </a:solidFill>
              <a:effectLst/>
              <a:uLnTx/>
              <a:uFillTx/>
              <a:latin typeface="Calibri Light" panose="020F0302020204030204" pitchFamily="34" charset="0"/>
              <a:ea typeface="+mn-ea"/>
              <a:cs typeface="Calibri Light" panose="020F0302020204030204" pitchFamily="34" charset="0"/>
            </a:endParaRPr>
          </a:p>
        </p:txBody>
      </p:sp>
      <p:sp>
        <p:nvSpPr>
          <p:cNvPr id="6" name="TextBox 5">
            <a:extLst>
              <a:ext uri="{FF2B5EF4-FFF2-40B4-BE49-F238E27FC236}">
                <a16:creationId xmlns:a16="http://schemas.microsoft.com/office/drawing/2014/main" id="{0A7329ED-4921-1778-555E-D6896EA59F6E}"/>
              </a:ext>
            </a:extLst>
          </p:cNvPr>
          <p:cNvSpPr txBox="1"/>
          <p:nvPr/>
        </p:nvSpPr>
        <p:spPr>
          <a:xfrm>
            <a:off x="884320" y="1740135"/>
            <a:ext cx="5359726" cy="2821285"/>
          </a:xfrm>
          <a:prstGeom prst="rect">
            <a:avLst/>
          </a:prstGeom>
          <a:noFill/>
        </p:spPr>
        <p:txBody>
          <a:bodyPr wrap="square">
            <a:spAutoFit/>
          </a:bodyPr>
          <a:lstStyle/>
          <a:p>
            <a:pPr marL="0" marR="0" lvl="0" indent="0" algn="l" defTabSz="914309" rtl="0" eaLnBrk="1" fontAlgn="auto" latinLnBrk="0" hangingPunct="1">
              <a:lnSpc>
                <a:spcPct val="100000"/>
              </a:lnSpc>
              <a:spcBef>
                <a:spcPts val="0"/>
              </a:spcBef>
              <a:spcAft>
                <a:spcPts val="400"/>
              </a:spcAft>
              <a:buClrTx/>
              <a:buSzTx/>
              <a:buFontTx/>
              <a:buNone/>
              <a:tabLst/>
              <a:defRPr/>
            </a:pPr>
            <a:r>
              <a:rPr kumimoji="0" lang="en-US" sz="2400" b="1" i="0" u="none" strike="noStrike" kern="1200" cap="none" spc="0" normalizeH="0" baseline="0" noProof="0" dirty="0">
                <a:ln>
                  <a:noFill/>
                </a:ln>
                <a:solidFill>
                  <a:srgbClr val="003056"/>
                </a:solidFill>
                <a:effectLst/>
                <a:uLnTx/>
                <a:uFillTx/>
                <a:latin typeface="Calibri" panose="020F0502020204030204" pitchFamily="34" charset="0"/>
                <a:ea typeface="+mn-ea"/>
                <a:cs typeface="+mn-cs"/>
              </a:rPr>
              <a:t>Preferred Provider Organization (PPO)</a:t>
            </a:r>
          </a:p>
          <a:p>
            <a:pPr marL="228600" marR="0" lvl="0" indent="-228600" algn="l" defTabSz="914309"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Benefit levels are the same </a:t>
            </a: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for care from both in- and out-of-network providers</a:t>
            </a:r>
            <a:endParaRPr kumimoji="0" lang="en-US" sz="2400" b="1" i="0" u="none" strike="noStrike" kern="1200" cap="none" spc="0" normalizeH="0" baseline="0" noProof="0" dirty="0">
              <a:ln>
                <a:noFill/>
              </a:ln>
              <a:solidFill>
                <a:srgbClr val="003056"/>
              </a:solidFill>
              <a:effectLst/>
              <a:uLnTx/>
              <a:uFillTx/>
              <a:latin typeface="Calibri" panose="020F0502020204030204" pitchFamily="34" charset="0"/>
              <a:ea typeface="+mn-ea"/>
              <a:cs typeface="+mn-cs"/>
            </a:endParaRPr>
          </a:p>
          <a:p>
            <a:pPr marL="228600" marR="0" lvl="0" indent="-228600" algn="l" defTabSz="914309"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No referrals required</a:t>
            </a:r>
          </a:p>
          <a:p>
            <a:pPr marL="228600" marR="0" lvl="0" indent="-228600" algn="l" defTabSz="914309"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Most preventative care is </a:t>
            </a:r>
            <a:b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covered at 100%</a:t>
            </a:r>
          </a:p>
          <a:p>
            <a:pPr marL="228600" marR="0" lvl="0" indent="-228600" algn="l" defTabSz="914309"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Worldwide emergency coverage</a:t>
            </a:r>
          </a:p>
        </p:txBody>
      </p:sp>
      <p:pic>
        <p:nvPicPr>
          <p:cNvPr id="8" name="Picture 7">
            <a:extLst>
              <a:ext uri="{FF2B5EF4-FFF2-40B4-BE49-F238E27FC236}">
                <a16:creationId xmlns:a16="http://schemas.microsoft.com/office/drawing/2014/main" id="{E1E55A27-182E-370B-AEFE-6488F83C08F6}"/>
              </a:ext>
            </a:extLst>
          </p:cNvPr>
          <p:cNvPicPr>
            <a:picLocks noChangeAspect="1"/>
          </p:cNvPicPr>
          <p:nvPr/>
        </p:nvPicPr>
        <p:blipFill>
          <a:blip r:embed="rId3"/>
          <a:stretch>
            <a:fillRect/>
          </a:stretch>
        </p:blipFill>
        <p:spPr>
          <a:xfrm>
            <a:off x="6250289" y="1309725"/>
            <a:ext cx="5197381" cy="3251695"/>
          </a:xfrm>
          <a:prstGeom prst="rect">
            <a:avLst/>
          </a:prstGeom>
        </p:spPr>
      </p:pic>
    </p:spTree>
    <p:extLst>
      <p:ext uri="{BB962C8B-B14F-4D97-AF65-F5344CB8AC3E}">
        <p14:creationId xmlns:p14="http://schemas.microsoft.com/office/powerpoint/2010/main" val="1370978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0E321-BD35-D1DC-2675-719A602263F5}"/>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843A91F3-7BCF-762F-10DB-D047AE66C042}"/>
              </a:ext>
            </a:extLst>
          </p:cNvPr>
          <p:cNvSpPr txBox="1">
            <a:spLocks/>
          </p:cNvSpPr>
          <p:nvPr/>
        </p:nvSpPr>
        <p:spPr>
          <a:xfrm>
            <a:off x="685800" y="1561779"/>
            <a:ext cx="5829300" cy="4534984"/>
          </a:xfrm>
          <a:prstGeom prst="rect">
            <a:avLst/>
          </a:prstGeom>
        </p:spPr>
        <p:txBody>
          <a:bodyPr lIns="0" tIns="0" rIns="0" bIns="0"/>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
                <a:srgbClr val="3A3B3C"/>
              </a:buClr>
              <a:buSzTx/>
              <a:buFontTx/>
              <a:buNone/>
              <a:tabLst/>
              <a:defRPr/>
            </a:pPr>
            <a:endParaRPr kumimoji="0" lang="en-US" sz="18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p:txBody>
      </p:sp>
      <p:sp>
        <p:nvSpPr>
          <p:cNvPr id="4" name="Slide Number Placeholder 4">
            <a:extLst>
              <a:ext uri="{FF2B5EF4-FFF2-40B4-BE49-F238E27FC236}">
                <a16:creationId xmlns:a16="http://schemas.microsoft.com/office/drawing/2014/main" id="{0178F11B-85A5-8FE4-3805-41F60174DBD1}"/>
              </a:ext>
            </a:extLst>
          </p:cNvPr>
          <p:cNvSpPr txBox="1">
            <a:spLocks/>
          </p:cNvSpPr>
          <p:nvPr/>
        </p:nvSpPr>
        <p:spPr>
          <a:xfrm>
            <a:off x="8982075" y="6339840"/>
            <a:ext cx="2841117" cy="304800"/>
          </a:xfrm>
          <a:prstGeom prst="rect">
            <a:avLst/>
          </a:prstGeom>
          <a:noFill/>
        </p:spPr>
        <p:txBody>
          <a:bodyPr wrap="square" lIns="0" tIns="0" rIns="0" bIns="0" rtlCol="0" anchor="ctr">
            <a:noAutofit/>
          </a:bodyPr>
          <a:lstStyle>
            <a:defPPr>
              <a:defRPr lang="uk-UA"/>
            </a:defPPr>
            <a:lvl1pPr marL="0" algn="r" defTabSz="914309" rtl="0" eaLnBrk="1" latinLnBrk="0" hangingPunct="1">
              <a:defRPr lang="uk-UA" sz="1200" b="0" i="0" kern="1200" smtClean="0">
                <a:solidFill>
                  <a:schemeClr val="bg1"/>
                </a:solidFill>
                <a:latin typeface="Calibri Light" panose="020F0302020204030204" pitchFamily="34" charset="0"/>
                <a:ea typeface="+mn-ea"/>
                <a:cs typeface="Calibri Light" panose="020F0302020204030204" pitchFamily="34" charset="0"/>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marL="0" marR="0" lvl="0" indent="0" algn="r" defTabSz="914309" rtl="0" eaLnBrk="1" fontAlgn="auto" latinLnBrk="0" hangingPunct="1">
              <a:lnSpc>
                <a:spcPct val="100000"/>
              </a:lnSpc>
              <a:spcBef>
                <a:spcPts val="0"/>
              </a:spcBef>
              <a:spcAft>
                <a:spcPts val="0"/>
              </a:spcAft>
              <a:buClrTx/>
              <a:buSzTx/>
              <a:buFontTx/>
              <a:buNone/>
              <a:tabLst/>
              <a:defRPr/>
            </a:pPr>
            <a:fld id="{37D409AB-2201-4E18-8A34-C31753AD9B06}" type="slidenum">
              <a:rPr kumimoji="0" lang="en-US" sz="1200" b="0" i="0" u="none" strike="noStrike" kern="1200" cap="none" spc="0" normalizeH="0" baseline="0" noProof="0" smtClean="0">
                <a:ln>
                  <a:noFill/>
                </a:ln>
                <a:solidFill>
                  <a:srgbClr val="3A3B3C"/>
                </a:solidFill>
                <a:effectLst/>
                <a:uLnTx/>
                <a:uFillTx/>
                <a:latin typeface="Calibri Light" panose="020F0302020204030204" pitchFamily="34" charset="0"/>
                <a:ea typeface="+mn-ea"/>
                <a:cs typeface="Calibri Light" panose="020F0302020204030204" pitchFamily="34" charset="0"/>
              </a:rPr>
              <a:pPr marL="0" marR="0" lvl="0" indent="0" algn="r" defTabSz="914309"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3A3B3C"/>
              </a:solidFill>
              <a:effectLst/>
              <a:uLnTx/>
              <a:uFillTx/>
              <a:latin typeface="Calibri Light" panose="020F0302020204030204" pitchFamily="34" charset="0"/>
              <a:ea typeface="+mn-ea"/>
              <a:cs typeface="Calibri Light" panose="020F0302020204030204" pitchFamily="34" charset="0"/>
            </a:endParaRPr>
          </a:p>
        </p:txBody>
      </p:sp>
      <p:pic>
        <p:nvPicPr>
          <p:cNvPr id="9" name="Picture 8">
            <a:extLst>
              <a:ext uri="{FF2B5EF4-FFF2-40B4-BE49-F238E27FC236}">
                <a16:creationId xmlns:a16="http://schemas.microsoft.com/office/drawing/2014/main" id="{976B99A0-D3CB-B502-9BCC-C593D5A5FE1D}"/>
              </a:ext>
            </a:extLst>
          </p:cNvPr>
          <p:cNvPicPr>
            <a:picLocks noChangeAspect="1"/>
          </p:cNvPicPr>
          <p:nvPr/>
        </p:nvPicPr>
        <p:blipFill>
          <a:blip r:embed="rId3"/>
          <a:stretch>
            <a:fillRect/>
          </a:stretch>
        </p:blipFill>
        <p:spPr>
          <a:xfrm>
            <a:off x="1393388" y="0"/>
            <a:ext cx="10114989" cy="6302934"/>
          </a:xfrm>
          <a:prstGeom prst="rect">
            <a:avLst/>
          </a:prstGeom>
        </p:spPr>
      </p:pic>
    </p:spTree>
    <p:extLst>
      <p:ext uri="{BB962C8B-B14F-4D97-AF65-F5344CB8AC3E}">
        <p14:creationId xmlns:p14="http://schemas.microsoft.com/office/powerpoint/2010/main" val="2619049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33A419-A4B4-57FA-D006-1A0F4929DA32}"/>
              </a:ext>
            </a:extLst>
          </p:cNvPr>
          <p:cNvPicPr>
            <a:picLocks noChangeAspect="1"/>
          </p:cNvPicPr>
          <p:nvPr/>
        </p:nvPicPr>
        <p:blipFill>
          <a:blip r:embed="rId3"/>
          <a:srcRect l="16343" t="224" r="37849" b="-224"/>
          <a:stretch>
            <a:fillRect/>
          </a:stretch>
        </p:blipFill>
        <p:spPr>
          <a:xfrm flipH="1">
            <a:off x="7479706" y="0"/>
            <a:ext cx="4712294" cy="6858000"/>
          </a:xfrm>
          <a:prstGeom prst="rect">
            <a:avLst/>
          </a:prstGeom>
        </p:spPr>
      </p:pic>
      <p:sp>
        <p:nvSpPr>
          <p:cNvPr id="3" name="Title 2"/>
          <p:cNvSpPr>
            <a:spLocks noGrp="1"/>
          </p:cNvSpPr>
          <p:nvPr>
            <p:ph type="title"/>
          </p:nvPr>
        </p:nvSpPr>
        <p:spPr/>
        <p:txBody>
          <a:bodyPr/>
          <a:lstStyle/>
          <a:p>
            <a:r>
              <a:rPr lang="en-US" dirty="0">
                <a:solidFill>
                  <a:schemeClr val="accent2"/>
                </a:solidFill>
              </a:rPr>
              <a:t>Medicare Part D</a:t>
            </a:r>
            <a:endParaRPr lang="en-US" sz="2400" b="0" dirty="0">
              <a:solidFill>
                <a:schemeClr val="tx1"/>
              </a:solidFill>
            </a:endParaRPr>
          </a:p>
        </p:txBody>
      </p:sp>
      <p:sp>
        <p:nvSpPr>
          <p:cNvPr id="5" name="Slide Number Placeholder 4"/>
          <p:cNvSpPr>
            <a:spLocks noGrp="1"/>
          </p:cNvSpPr>
          <p:nvPr>
            <p:ph type="sldNum" sz="quarter" idx="11"/>
          </p:nvPr>
        </p:nvSpPr>
        <p:spPr/>
        <p:txBody>
          <a:bodyPr/>
          <a:lstStyle/>
          <a:p>
            <a:pPr algn="r"/>
            <a:r>
              <a:rPr lang="en-US" b="1" dirty="0">
                <a:solidFill>
                  <a:schemeClr val="accent1"/>
                </a:solidFill>
              </a:rPr>
              <a:t>|</a:t>
            </a:r>
            <a:r>
              <a:rPr lang="en-US" dirty="0"/>
              <a:t> </a:t>
            </a:r>
            <a:fld id="{37D409AB-2201-4E18-8A34-C31753AD9B06}" type="slidenum">
              <a:rPr lang="en-US" smtClean="0">
                <a:solidFill>
                  <a:schemeClr val="tx1"/>
                </a:solidFill>
              </a:rPr>
              <a:pPr algn="r"/>
              <a:t>7</a:t>
            </a:fld>
            <a:endParaRPr lang="en-US" dirty="0">
              <a:solidFill>
                <a:schemeClr val="tx1"/>
              </a:solidFill>
            </a:endParaRPr>
          </a:p>
        </p:txBody>
      </p:sp>
      <p:sp>
        <p:nvSpPr>
          <p:cNvPr id="2" name="Text Placeholder 3">
            <a:extLst>
              <a:ext uri="{FF2B5EF4-FFF2-40B4-BE49-F238E27FC236}">
                <a16:creationId xmlns:a16="http://schemas.microsoft.com/office/drawing/2014/main" id="{734A7ED0-F73D-DD92-8200-B09E0AB2FC09}"/>
              </a:ext>
            </a:extLst>
          </p:cNvPr>
          <p:cNvSpPr txBox="1">
            <a:spLocks/>
          </p:cNvSpPr>
          <p:nvPr/>
        </p:nvSpPr>
        <p:spPr>
          <a:xfrm>
            <a:off x="966355" y="1463037"/>
            <a:ext cx="4867656" cy="3505200"/>
          </a:xfrm>
          <a:prstGeom prst="rect">
            <a:avLst/>
          </a:prstGeom>
        </p:spPr>
        <p:txBody>
          <a:bodyPr lIns="0" tIns="0" rIns="0" bIns="0"/>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a:spcAft>
                <a:spcPts val="400"/>
              </a:spcAft>
            </a:pPr>
            <a:r>
              <a:rPr lang="en-US" b="1" dirty="0">
                <a:solidFill>
                  <a:schemeClr val="accent3"/>
                </a:solidFill>
                <a:latin typeface="Calibri" panose="020F0502020204030204" pitchFamily="34" charset="0"/>
              </a:rPr>
              <a:t>Prescription Drug Plan</a:t>
            </a:r>
          </a:p>
          <a:p>
            <a:pPr marL="233363" indent="-233363">
              <a:spcAft>
                <a:spcPts val="1200"/>
              </a:spcAft>
              <a:buFont typeface="Arial" panose="020B0604020202020204" pitchFamily="34" charset="0"/>
              <a:buChar char="•"/>
            </a:pPr>
            <a:r>
              <a:rPr lang="en-US" sz="2000" dirty="0">
                <a:latin typeface="Calibri" panose="020F0502020204030204" pitchFamily="34" charset="0"/>
              </a:rPr>
              <a:t>A stand-alone prescription drug insurance plan (PDP)</a:t>
            </a:r>
            <a:endParaRPr lang="en-US" sz="2000" b="1" dirty="0">
              <a:latin typeface="Calibri" panose="020F0502020204030204" pitchFamily="34" charset="0"/>
            </a:endParaRPr>
          </a:p>
          <a:p>
            <a:pPr marL="228600" indent="-228600">
              <a:spcAft>
                <a:spcPts val="1200"/>
              </a:spcAft>
              <a:buFont typeface="Arial" panose="020B0604020202020204" pitchFamily="34" charset="0"/>
              <a:buChar char="•"/>
            </a:pPr>
            <a:r>
              <a:rPr lang="en-US" sz="2000" dirty="0">
                <a:latin typeface="Calibri" panose="020F0502020204030204" pitchFamily="34" charset="0"/>
              </a:rPr>
              <a:t>Generic, brand and specialty drug coverage</a:t>
            </a:r>
          </a:p>
          <a:p>
            <a:pPr marL="228600" indent="-228600">
              <a:spcAft>
                <a:spcPts val="1200"/>
              </a:spcAft>
              <a:buFont typeface="Arial" panose="020B0604020202020204" pitchFamily="34" charset="0"/>
              <a:buChar char="•"/>
            </a:pPr>
            <a:r>
              <a:rPr lang="en-US" sz="2000" dirty="0">
                <a:latin typeface="Calibri" panose="020F0502020204030204" pitchFamily="34" charset="0"/>
              </a:rPr>
              <a:t>List of covered drugs may vary by plan </a:t>
            </a:r>
          </a:p>
          <a:p>
            <a:pPr marL="228600" indent="-228600">
              <a:spcAft>
                <a:spcPts val="1200"/>
              </a:spcAft>
              <a:buFont typeface="Arial" panose="020B0604020202020204" pitchFamily="34" charset="0"/>
              <a:buChar char="•"/>
            </a:pPr>
            <a:r>
              <a:rPr lang="en-US" sz="2000" dirty="0">
                <a:latin typeface="Calibri" panose="020F0502020204030204" pitchFamily="34" charset="0"/>
              </a:rPr>
              <a:t>Access to mail-order pharmacies</a:t>
            </a:r>
          </a:p>
        </p:txBody>
      </p:sp>
      <p:pic>
        <p:nvPicPr>
          <p:cNvPr id="11" name="Picture Placeholder 7">
            <a:extLst>
              <a:ext uri="{FF2B5EF4-FFF2-40B4-BE49-F238E27FC236}">
                <a16:creationId xmlns:a16="http://schemas.microsoft.com/office/drawing/2014/main" id="{80B79AF8-2041-49E8-2E2E-7BC43271CC7A}"/>
              </a:ext>
            </a:extLst>
          </p:cNvPr>
          <p:cNvPicPr>
            <a:picLocks noGrp="1" noRot="1" noChangeAspect="1" noMove="1" noResize="1" noEditPoints="1" noAdjustHandles="1" noChangeArrowheads="1" noChangeShapeType="1" noCrop="1"/>
          </p:cNvPicPr>
          <p:nvPr>
            <p:ph type="pic" sz="quarter" idx="12"/>
          </p:nvPr>
        </p:nvPicPr>
        <p:blipFill>
          <a:blip r:embed="rId4"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Tree>
    <p:extLst>
      <p:ext uri="{BB962C8B-B14F-4D97-AF65-F5344CB8AC3E}">
        <p14:creationId xmlns:p14="http://schemas.microsoft.com/office/powerpoint/2010/main" val="1188616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355" y="405192"/>
            <a:ext cx="11137392" cy="603504"/>
          </a:xfrm>
        </p:spPr>
        <p:txBody>
          <a:bodyPr/>
          <a:lstStyle/>
          <a:p>
            <a:r>
              <a:rPr lang="en-US" dirty="0">
                <a:solidFill>
                  <a:schemeClr val="accent2"/>
                </a:solidFill>
              </a:rPr>
              <a:t>Your Part D benefits</a:t>
            </a:r>
            <a:br>
              <a:rPr lang="en-US" dirty="0">
                <a:solidFill>
                  <a:srgbClr val="FB5373"/>
                </a:solidFill>
              </a:rPr>
            </a:br>
            <a:r>
              <a:rPr lang="en-US" sz="2000" b="0" dirty="0">
                <a:solidFill>
                  <a:schemeClr val="tx1"/>
                </a:solidFill>
              </a:rPr>
              <a:t>Humana’s Part D coverage is spread among four groupings based on the drug </a:t>
            </a:r>
            <a:r>
              <a:rPr lang="en-US" sz="2000" b="0" dirty="0">
                <a:solidFill>
                  <a:schemeClr val="tx1">
                    <a:lumMod val="50000"/>
                  </a:schemeClr>
                </a:solidFill>
              </a:rPr>
              <a:t>type—also called “tiers”.</a:t>
            </a:r>
            <a:endParaRPr lang="en-US" sz="2000" b="0" dirty="0">
              <a:solidFill>
                <a:schemeClr val="tx1"/>
              </a:solidFill>
            </a:endParaRPr>
          </a:p>
        </p:txBody>
      </p:sp>
      <p:sp>
        <p:nvSpPr>
          <p:cNvPr id="3" name="Slide Number Placeholder 2"/>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8</a:t>
            </a:fld>
            <a:endParaRPr lang="en-US" dirty="0">
              <a:solidFill>
                <a:schemeClr val="tx1"/>
              </a:solidFill>
            </a:endParaRPr>
          </a:p>
        </p:txBody>
      </p:sp>
      <p:pic>
        <p:nvPicPr>
          <p:cNvPr id="6" name="Picture Placeholder 7">
            <a:extLst>
              <a:ext uri="{FF2B5EF4-FFF2-40B4-BE49-F238E27FC236}">
                <a16:creationId xmlns:a16="http://schemas.microsoft.com/office/drawing/2014/main" id="{FDC70FB2-C58E-C35F-DA2C-EACE4C67B092}"/>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5" name="Picture 4">
            <a:extLst>
              <a:ext uri="{FF2B5EF4-FFF2-40B4-BE49-F238E27FC236}">
                <a16:creationId xmlns:a16="http://schemas.microsoft.com/office/drawing/2014/main" id="{6B7FAAC3-E774-91EB-8AA1-379BBFF0581E}"/>
              </a:ext>
            </a:extLst>
          </p:cNvPr>
          <p:cNvPicPr>
            <a:picLocks noChangeAspect="1"/>
          </p:cNvPicPr>
          <p:nvPr/>
        </p:nvPicPr>
        <p:blipFill>
          <a:blip r:embed="rId4"/>
          <a:stretch>
            <a:fillRect/>
          </a:stretch>
        </p:blipFill>
        <p:spPr>
          <a:xfrm>
            <a:off x="1216057" y="1378708"/>
            <a:ext cx="10287612" cy="4499680"/>
          </a:xfrm>
          <a:prstGeom prst="rect">
            <a:avLst/>
          </a:prstGeom>
        </p:spPr>
      </p:pic>
    </p:spTree>
    <p:extLst>
      <p:ext uri="{BB962C8B-B14F-4D97-AF65-F5344CB8AC3E}">
        <p14:creationId xmlns:p14="http://schemas.microsoft.com/office/powerpoint/2010/main" val="314590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6E03B-85C2-A79F-6AD1-9F3F09F58EC5}"/>
              </a:ext>
            </a:extLst>
          </p:cNvPr>
          <p:cNvSpPr>
            <a:spLocks noGrp="1"/>
          </p:cNvSpPr>
          <p:nvPr>
            <p:ph type="title"/>
          </p:nvPr>
        </p:nvSpPr>
        <p:spPr/>
        <p:txBody>
          <a:bodyPr/>
          <a:lstStyle/>
          <a:p>
            <a:r>
              <a:rPr lang="en-US" dirty="0">
                <a:solidFill>
                  <a:schemeClr val="accent2"/>
                </a:solidFill>
              </a:rPr>
              <a:t>Pharmacy options</a:t>
            </a:r>
            <a:endParaRPr lang="en-US" sz="2000" dirty="0">
              <a:solidFill>
                <a:schemeClr val="tx1"/>
              </a:solidFill>
            </a:endParaRPr>
          </a:p>
        </p:txBody>
      </p:sp>
      <p:sp>
        <p:nvSpPr>
          <p:cNvPr id="3" name="Slide Number Placeholder 2">
            <a:extLst>
              <a:ext uri="{FF2B5EF4-FFF2-40B4-BE49-F238E27FC236}">
                <a16:creationId xmlns:a16="http://schemas.microsoft.com/office/drawing/2014/main" id="{68B23B1D-3BA9-23D7-1CC6-595DB9CDA3C2}"/>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9</a:t>
            </a:fld>
            <a:endParaRPr lang="en-US" dirty="0">
              <a:solidFill>
                <a:schemeClr val="tx1"/>
              </a:solidFill>
            </a:endParaRPr>
          </a:p>
        </p:txBody>
      </p:sp>
      <p:cxnSp>
        <p:nvCxnSpPr>
          <p:cNvPr id="14" name="Straight Connector 13">
            <a:extLst>
              <a:ext uri="{FF2B5EF4-FFF2-40B4-BE49-F238E27FC236}">
                <a16:creationId xmlns:a16="http://schemas.microsoft.com/office/drawing/2014/main" id="{2FB268D3-A997-2B6E-8E55-D40FA5C5D714}"/>
              </a:ext>
            </a:extLst>
          </p:cNvPr>
          <p:cNvCxnSpPr>
            <a:cxnSpLocks/>
          </p:cNvCxnSpPr>
          <p:nvPr/>
        </p:nvCxnSpPr>
        <p:spPr>
          <a:xfrm>
            <a:off x="2861009" y="2070503"/>
            <a:ext cx="1371600" cy="0"/>
          </a:xfrm>
          <a:prstGeom prst="line">
            <a:avLst/>
          </a:prstGeom>
          <a:ln w="127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55222BA3-B405-7BAE-53D5-B1058CF77221}"/>
              </a:ext>
            </a:extLst>
          </p:cNvPr>
          <p:cNvSpPr/>
          <p:nvPr/>
        </p:nvSpPr>
        <p:spPr>
          <a:xfrm>
            <a:off x="942636" y="2743842"/>
            <a:ext cx="2115224" cy="769441"/>
          </a:xfrm>
          <a:prstGeom prst="rect">
            <a:avLst/>
          </a:prstGeom>
        </p:spPr>
        <p:txBody>
          <a:bodyPr wrap="square">
            <a:spAutoFit/>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accent2"/>
                </a:solidFill>
                <a:effectLst/>
                <a:uLnTx/>
                <a:uFillTx/>
                <a:latin typeface="Calibri" panose="020F0502020204030204" pitchFamily="34" charset="0"/>
                <a:ea typeface="+mn-ea"/>
                <a:cs typeface="+mn-cs"/>
              </a:rPr>
              <a:t>Retail pharmacy network</a:t>
            </a:r>
          </a:p>
        </p:txBody>
      </p:sp>
      <p:pic>
        <p:nvPicPr>
          <p:cNvPr id="6" name="Picture 5">
            <a:extLst>
              <a:ext uri="{FF2B5EF4-FFF2-40B4-BE49-F238E27FC236}">
                <a16:creationId xmlns:a16="http://schemas.microsoft.com/office/drawing/2014/main" id="{ED5E513F-22C1-951D-1E0C-8F97B4F4B27D}"/>
              </a:ext>
            </a:extLst>
          </p:cNvPr>
          <p:cNvPicPr>
            <a:picLocks noChangeAspect="1"/>
          </p:cNvPicPr>
          <p:nvPr/>
        </p:nvPicPr>
        <p:blipFill>
          <a:blip r:embed="rId3">
            <a:clrChange>
              <a:clrFrom>
                <a:srgbClr val="EEF3FA"/>
              </a:clrFrom>
              <a:clrTo>
                <a:srgbClr val="EEF3FA">
                  <a:alpha val="0"/>
                </a:srgbClr>
              </a:clrTo>
            </a:clrChange>
          </a:blip>
          <a:stretch>
            <a:fillRect/>
          </a:stretch>
        </p:blipFill>
        <p:spPr>
          <a:xfrm>
            <a:off x="7963805" y="2784200"/>
            <a:ext cx="2103120" cy="578840"/>
          </a:xfrm>
          <a:prstGeom prst="rect">
            <a:avLst/>
          </a:prstGeom>
        </p:spPr>
      </p:pic>
      <p:pic>
        <p:nvPicPr>
          <p:cNvPr id="7" name="Picture 6">
            <a:extLst>
              <a:ext uri="{FF2B5EF4-FFF2-40B4-BE49-F238E27FC236}">
                <a16:creationId xmlns:a16="http://schemas.microsoft.com/office/drawing/2014/main" id="{D63BF2AE-5322-4DDF-DED2-5BA8CABBBDF2}"/>
              </a:ext>
            </a:extLst>
          </p:cNvPr>
          <p:cNvPicPr>
            <a:picLocks noChangeAspect="1"/>
          </p:cNvPicPr>
          <p:nvPr/>
        </p:nvPicPr>
        <p:blipFill>
          <a:blip r:embed="rId4">
            <a:clrChange>
              <a:clrFrom>
                <a:srgbClr val="EEF3FA"/>
              </a:clrFrom>
              <a:clrTo>
                <a:srgbClr val="EEF3FA">
                  <a:alpha val="0"/>
                </a:srgbClr>
              </a:clrTo>
            </a:clrChange>
          </a:blip>
          <a:stretch>
            <a:fillRect/>
          </a:stretch>
        </p:blipFill>
        <p:spPr>
          <a:xfrm>
            <a:off x="4266374" y="2784518"/>
            <a:ext cx="2011203" cy="576072"/>
          </a:xfrm>
          <a:prstGeom prst="rect">
            <a:avLst/>
          </a:prstGeom>
        </p:spPr>
      </p:pic>
      <p:cxnSp>
        <p:nvCxnSpPr>
          <p:cNvPr id="16" name="Straight Connector 15">
            <a:extLst>
              <a:ext uri="{FF2B5EF4-FFF2-40B4-BE49-F238E27FC236}">
                <a16:creationId xmlns:a16="http://schemas.microsoft.com/office/drawing/2014/main" id="{E249C940-3503-FB28-711A-64516B0D6696}"/>
              </a:ext>
            </a:extLst>
          </p:cNvPr>
          <p:cNvCxnSpPr>
            <a:cxnSpLocks/>
          </p:cNvCxnSpPr>
          <p:nvPr/>
        </p:nvCxnSpPr>
        <p:spPr>
          <a:xfrm>
            <a:off x="6588403" y="2074044"/>
            <a:ext cx="1371600" cy="0"/>
          </a:xfrm>
          <a:prstGeom prst="line">
            <a:avLst/>
          </a:prstGeom>
          <a:ln w="12700" cap="sq">
            <a:solidFill>
              <a:schemeClr val="bg1"/>
            </a:solidFill>
            <a:bevel/>
            <a:headEnd type="none"/>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2449964-5D02-8F09-6853-0B636346BDC3}"/>
              </a:ext>
            </a:extLst>
          </p:cNvPr>
          <p:cNvSpPr txBox="1"/>
          <p:nvPr/>
        </p:nvSpPr>
        <p:spPr>
          <a:xfrm>
            <a:off x="933404" y="3575390"/>
            <a:ext cx="2115225" cy="1118255"/>
          </a:xfrm>
          <a:prstGeom prst="rect">
            <a:avLst/>
          </a:prstGeom>
          <a:noFill/>
        </p:spPr>
        <p:txBody>
          <a:bodyPr wrap="square" rtlCol="0">
            <a:spAutoFit/>
          </a:bodyPr>
          <a:lstStyle/>
          <a:p>
            <a:pPr marL="182889" marR="0" lvl="1" indent="-182889" algn="l" defTabSz="914446"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Robust network</a:t>
            </a:r>
          </a:p>
          <a:p>
            <a:pPr marL="182889" marR="0" lvl="1" indent="-182889" algn="l" defTabSz="914446"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Flexibility and convenience</a:t>
            </a:r>
          </a:p>
        </p:txBody>
      </p:sp>
      <p:sp>
        <p:nvSpPr>
          <p:cNvPr id="15" name="TextBox 14">
            <a:extLst>
              <a:ext uri="{FF2B5EF4-FFF2-40B4-BE49-F238E27FC236}">
                <a16:creationId xmlns:a16="http://schemas.microsoft.com/office/drawing/2014/main" id="{C18CF463-FB91-D7F8-2FBE-89D153786465}"/>
              </a:ext>
            </a:extLst>
          </p:cNvPr>
          <p:cNvSpPr txBox="1"/>
          <p:nvPr/>
        </p:nvSpPr>
        <p:spPr>
          <a:xfrm>
            <a:off x="3756568" y="3575390"/>
            <a:ext cx="3429021" cy="1528624"/>
          </a:xfrm>
          <a:prstGeom prst="rect">
            <a:avLst/>
          </a:prstGeom>
          <a:noFill/>
        </p:spPr>
        <p:txBody>
          <a:bodyPr wrap="square" rtlCol="0">
            <a:spAutoFit/>
          </a:bodyPr>
          <a:lstStyle/>
          <a:p>
            <a:pPr marL="182880" lvl="1" indent="-182880" defTabSz="914446">
              <a:spcBef>
                <a:spcPts val="400"/>
              </a:spcBef>
              <a:spcAft>
                <a:spcPts val="400"/>
              </a:spcAft>
              <a:buFont typeface="Arial" panose="020B0604020202020204" pitchFamily="34" charset="0"/>
              <a:buChar char="•"/>
              <a:defRPr/>
            </a:pPr>
            <a:r>
              <a:rPr lang="en-US" sz="2000" dirty="0">
                <a:latin typeface="Calibri" panose="020F0502020204030204" pitchFamily="34" charset="0"/>
              </a:rPr>
              <a:t>Outstanding care &amp; patient experience</a:t>
            </a:r>
          </a:p>
          <a:p>
            <a:pPr marL="182880" lvl="1" indent="-182880" defTabSz="914446">
              <a:spcBef>
                <a:spcPts val="400"/>
              </a:spcBef>
              <a:spcAft>
                <a:spcPts val="400"/>
              </a:spcAft>
              <a:buFont typeface="Arial" panose="020B0604020202020204" pitchFamily="34" charset="0"/>
              <a:buChar char="•"/>
              <a:defRPr/>
            </a:pPr>
            <a:r>
              <a:rPr lang="en-US" sz="2000" dirty="0">
                <a:latin typeface="Calibri" panose="020F0502020204030204" pitchFamily="34" charset="0"/>
              </a:rPr>
              <a:t>Specially-trained associates</a:t>
            </a:r>
          </a:p>
          <a:p>
            <a:pPr marL="182880" lvl="1" indent="-182880" defTabSz="914446">
              <a:spcBef>
                <a:spcPts val="400"/>
              </a:spcBef>
              <a:spcAft>
                <a:spcPts val="400"/>
              </a:spcAft>
              <a:buFont typeface="Arial" panose="020B0604020202020204" pitchFamily="34" charset="0"/>
              <a:buChar char="•"/>
              <a:defRPr/>
            </a:pPr>
            <a:r>
              <a:rPr lang="en-US" sz="2000" dirty="0">
                <a:latin typeface="Calibri" panose="020F0502020204030204" pitchFamily="34" charset="0"/>
              </a:rPr>
              <a:t>Enhanced experience</a:t>
            </a:r>
            <a:endPar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Calibri"/>
            </a:endParaRPr>
          </a:p>
        </p:txBody>
      </p:sp>
      <p:sp>
        <p:nvSpPr>
          <p:cNvPr id="17" name="TextBox 16">
            <a:extLst>
              <a:ext uri="{FF2B5EF4-FFF2-40B4-BE49-F238E27FC236}">
                <a16:creationId xmlns:a16="http://schemas.microsoft.com/office/drawing/2014/main" id="{314F4A7D-D229-C338-EB81-21F3CC25F1DC}"/>
              </a:ext>
            </a:extLst>
          </p:cNvPr>
          <p:cNvSpPr txBox="1"/>
          <p:nvPr/>
        </p:nvSpPr>
        <p:spPr>
          <a:xfrm>
            <a:off x="7494537" y="3513283"/>
            <a:ext cx="3923717" cy="1528624"/>
          </a:xfrm>
          <a:prstGeom prst="rect">
            <a:avLst/>
          </a:prstGeom>
          <a:noFill/>
        </p:spPr>
        <p:txBody>
          <a:bodyPr wrap="square" rtlCol="0">
            <a:spAutoFit/>
          </a:bodyPr>
          <a:lstStyle/>
          <a:p>
            <a:pPr marL="182885" marR="0" lvl="1" indent="-182885" algn="l" defTabSz="914424" rtl="0" eaLnBrk="1" fontAlgn="auto" latinLnBrk="0" hangingPunct="1">
              <a:lnSpc>
                <a:spcPct val="100000"/>
              </a:lnSpc>
              <a:spcBef>
                <a:spcPts val="400"/>
              </a:spcBef>
              <a:spcAft>
                <a:spcPts val="400"/>
              </a:spcAft>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Comprehensive pharmacy services</a:t>
            </a:r>
          </a:p>
          <a:p>
            <a:pPr marL="182885" marR="0" lvl="1" indent="-182885" algn="l" defTabSz="914424" rtl="0" eaLnBrk="1" fontAlgn="auto" latinLnBrk="0" hangingPunct="1">
              <a:lnSpc>
                <a:spcPct val="100000"/>
              </a:lnSpc>
              <a:spcBef>
                <a:spcPts val="400"/>
              </a:spcBef>
              <a:spcAft>
                <a:spcPts val="400"/>
              </a:spcAft>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Convenient mail-order solutions</a:t>
            </a:r>
          </a:p>
          <a:p>
            <a:pPr marL="182885" marR="0" lvl="1" indent="-182885" algn="l" defTabSz="914424" rtl="0" eaLnBrk="1" fontAlgn="auto" latinLnBrk="0" hangingPunct="1">
              <a:lnSpc>
                <a:spcPct val="100000"/>
              </a:lnSpc>
              <a:spcBef>
                <a:spcPts val="400"/>
              </a:spcBef>
              <a:spcAft>
                <a:spcPts val="400"/>
              </a:spcAft>
              <a:buSzTx/>
              <a:buFont typeface="Arial" panose="020B0604020202020204" pitchFamily="34" charset="0"/>
              <a:buChar char="•"/>
              <a:tabLst/>
              <a:defRPr/>
            </a:pPr>
            <a:r>
              <a:rPr kumimoji="0" lang="en-US" sz="20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Safe and secure delivery</a:t>
            </a:r>
            <a:endParaRPr lang="en-US" sz="2000" dirty="0">
              <a:solidFill>
                <a:schemeClr val="tx2"/>
              </a:solidFill>
              <a:latin typeface="Calibri" panose="020F0502020204030204" pitchFamily="34" charset="0"/>
            </a:endParaRPr>
          </a:p>
        </p:txBody>
      </p:sp>
      <p:sp>
        <p:nvSpPr>
          <p:cNvPr id="4" name="TextBox 3">
            <a:extLst>
              <a:ext uri="{FF2B5EF4-FFF2-40B4-BE49-F238E27FC236}">
                <a16:creationId xmlns:a16="http://schemas.microsoft.com/office/drawing/2014/main" id="{3DD3D18A-5CED-0561-1499-7B3411CD8C5C}"/>
              </a:ext>
            </a:extLst>
          </p:cNvPr>
          <p:cNvSpPr txBox="1"/>
          <p:nvPr/>
        </p:nvSpPr>
        <p:spPr>
          <a:xfrm>
            <a:off x="3087537" y="5450945"/>
            <a:ext cx="5436938" cy="369332"/>
          </a:xfrm>
          <a:prstGeom prst="rect">
            <a:avLst/>
          </a:prstGeom>
          <a:noFill/>
        </p:spPr>
        <p:txBody>
          <a:bodyPr wrap="none" rtlCol="0">
            <a:spAutoFit/>
          </a:bodyPr>
          <a:lstStyle/>
          <a:p>
            <a:pPr algn="ctr"/>
            <a:r>
              <a:rPr lang="en-US" b="0" i="0" dirty="0">
                <a:solidFill>
                  <a:srgbClr val="485056"/>
                </a:solidFill>
                <a:effectLst/>
              </a:rPr>
              <a:t>Other pharmacies are available in the Humana network.</a:t>
            </a:r>
            <a:endParaRPr lang="en-US" dirty="0">
              <a:solidFill>
                <a:schemeClr val="tx2"/>
              </a:solidFill>
            </a:endParaRPr>
          </a:p>
        </p:txBody>
      </p:sp>
      <p:pic>
        <p:nvPicPr>
          <p:cNvPr id="18" name="Picture Placeholder 7">
            <a:extLst>
              <a:ext uri="{FF2B5EF4-FFF2-40B4-BE49-F238E27FC236}">
                <a16:creationId xmlns:a16="http://schemas.microsoft.com/office/drawing/2014/main" id="{791277CA-0CB0-A185-1B45-33C4880BDE55}"/>
              </a:ext>
            </a:extLst>
          </p:cNvPr>
          <p:cNvPicPr>
            <a:picLocks noGrp="1" noRot="1" noChangeAspect="1" noMove="1" noResize="1" noEditPoints="1" noAdjustHandles="1" noChangeArrowheads="1" noChangeShapeType="1" noCrop="1"/>
          </p:cNvPicPr>
          <p:nvPr>
            <p:ph type="pic" sz="quarter" idx="12"/>
          </p:nvPr>
        </p:nvPicPr>
        <p:blipFill>
          <a:blip r:embed="rId5"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19" name="Picture 18">
            <a:extLst>
              <a:ext uri="{FF2B5EF4-FFF2-40B4-BE49-F238E27FC236}">
                <a16:creationId xmlns:a16="http://schemas.microsoft.com/office/drawing/2014/main" id="{B0E7D46C-F630-DC82-A153-93CD257557D3}"/>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839265" y="1436667"/>
            <a:ext cx="1263626" cy="1133051"/>
          </a:xfrm>
          <a:prstGeom prst="rect">
            <a:avLst/>
          </a:prstGeom>
        </p:spPr>
      </p:pic>
      <p:pic>
        <p:nvPicPr>
          <p:cNvPr id="23" name="Picture 22">
            <a:extLst>
              <a:ext uri="{FF2B5EF4-FFF2-40B4-BE49-F238E27FC236}">
                <a16:creationId xmlns:a16="http://schemas.microsoft.com/office/drawing/2014/main" id="{8BF4D210-66AF-FEBF-E27A-1ED393ADECCB}"/>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8382499" y="1321364"/>
            <a:ext cx="1265732" cy="1036173"/>
          </a:xfrm>
          <a:prstGeom prst="rect">
            <a:avLst/>
          </a:prstGeom>
        </p:spPr>
      </p:pic>
      <p:pic>
        <p:nvPicPr>
          <p:cNvPr id="25" name="Picture 24">
            <a:extLst>
              <a:ext uri="{FF2B5EF4-FFF2-40B4-BE49-F238E27FC236}">
                <a16:creationId xmlns:a16="http://schemas.microsoft.com/office/drawing/2014/main" id="{EB2B5131-9322-C91B-A981-D6F6F907AA73}"/>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1414597" y="1423858"/>
            <a:ext cx="1057377" cy="1174864"/>
          </a:xfrm>
          <a:prstGeom prst="rect">
            <a:avLst/>
          </a:prstGeom>
        </p:spPr>
      </p:pic>
    </p:spTree>
    <p:extLst>
      <p:ext uri="{BB962C8B-B14F-4D97-AF65-F5344CB8AC3E}">
        <p14:creationId xmlns:p14="http://schemas.microsoft.com/office/powerpoint/2010/main" val="4164357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Medicare Part D</a:t>
            </a:r>
            <a:br>
              <a:rPr lang="en-US" dirty="0">
                <a:solidFill>
                  <a:srgbClr val="FB5373"/>
                </a:solidFill>
              </a:rPr>
            </a:br>
            <a:r>
              <a:rPr lang="en-US" sz="2000" b="0" dirty="0">
                <a:solidFill>
                  <a:schemeClr val="tx1"/>
                </a:solidFill>
              </a:rPr>
              <a:t>Humana’s Part D coverage is designed to help you manage your out-of-pocket costs.</a:t>
            </a:r>
          </a:p>
        </p:txBody>
      </p:sp>
      <p:sp>
        <p:nvSpPr>
          <p:cNvPr id="3" name="Slide Number Placeholder 2"/>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10</a:t>
            </a:fld>
            <a:endParaRPr lang="en-US" dirty="0">
              <a:solidFill>
                <a:schemeClr val="tx1"/>
              </a:solidFill>
            </a:endParaRPr>
          </a:p>
        </p:txBody>
      </p:sp>
      <p:sp>
        <p:nvSpPr>
          <p:cNvPr id="6" name="TextBox 5"/>
          <p:cNvSpPr txBox="1"/>
          <p:nvPr/>
        </p:nvSpPr>
        <p:spPr>
          <a:xfrm>
            <a:off x="6783258" y="2468880"/>
            <a:ext cx="4549120" cy="3041848"/>
          </a:xfrm>
          <a:prstGeom prst="rect">
            <a:avLst/>
          </a:prstGeom>
          <a:noFill/>
        </p:spPr>
        <p:txBody>
          <a:bodyPr wrap="square" lIns="68570" tIns="34285" rIns="68570" bIns="34285" rtlCol="0">
            <a:spAutoFit/>
          </a:bodyPr>
          <a:lstStyle/>
          <a:p>
            <a:pPr>
              <a:spcAft>
                <a:spcPts val="200"/>
              </a:spcAft>
              <a:buClr>
                <a:srgbClr val="37434D"/>
              </a:buClr>
            </a:pPr>
            <a:r>
              <a:rPr lang="en-US" sz="2000" dirty="0">
                <a:solidFill>
                  <a:schemeClr val="tx1">
                    <a:lumMod val="75000"/>
                  </a:schemeClr>
                </a:solidFill>
                <a:latin typeface="Calibri" panose="020F0502020204030204" pitchFamily="34" charset="0"/>
                <a:cs typeface="Calibri Light"/>
              </a:rPr>
              <a:t>STAGE 3</a:t>
            </a:r>
          </a:p>
          <a:p>
            <a:pPr>
              <a:spcAft>
                <a:spcPts val="300"/>
              </a:spcAft>
              <a:buClr>
                <a:srgbClr val="37434D"/>
              </a:buClr>
            </a:pPr>
            <a:r>
              <a:rPr lang="en-US" sz="2000" b="1" dirty="0">
                <a:solidFill>
                  <a:schemeClr val="accent2"/>
                </a:solidFill>
                <a:latin typeface="Calibri" panose="020F0502020204030204" pitchFamily="34" charset="0"/>
                <a:cs typeface="Calibri Light"/>
              </a:rPr>
              <a:t>Maximum out-of-pocket</a:t>
            </a:r>
          </a:p>
          <a:p>
            <a:pPr>
              <a:spcAft>
                <a:spcPts val="600"/>
              </a:spcAft>
              <a:buClr>
                <a:srgbClr val="37434D"/>
              </a:buClr>
            </a:pPr>
            <a:r>
              <a:rPr lang="en-US" dirty="0">
                <a:solidFill>
                  <a:schemeClr val="tx1">
                    <a:lumMod val="50000"/>
                  </a:schemeClr>
                </a:solidFill>
                <a:latin typeface="Calibri" panose="020F0502020204030204" pitchFamily="34" charset="0"/>
                <a:cs typeface="Calibri Light"/>
              </a:rPr>
              <a:t>The most you’ll spend before your plan pays 100% of the cost.</a:t>
            </a:r>
          </a:p>
          <a:p>
            <a:pPr>
              <a:spcAft>
                <a:spcPts val="300"/>
              </a:spcAft>
              <a:buClr>
                <a:srgbClr val="37434D"/>
              </a:buClr>
            </a:pPr>
            <a:r>
              <a:rPr lang="en-US" dirty="0">
                <a:solidFill>
                  <a:schemeClr val="tx1">
                    <a:lumMod val="50000"/>
                  </a:schemeClr>
                </a:solidFill>
                <a:latin typeface="Calibri" panose="020F0502020204030204" pitchFamily="34" charset="0"/>
                <a:cs typeface="Calibri Light"/>
              </a:rPr>
              <a:t>The most you would have to pay for Prescriptions covered by a health plan, including deductibles, copays and coinsurance. Once your annual out-of-pocket limit has been reached, the Humana Group Medicare plan pays 100% for most pharmacy charges.</a:t>
            </a:r>
          </a:p>
        </p:txBody>
      </p:sp>
      <p:sp>
        <p:nvSpPr>
          <p:cNvPr id="7" name="TextBox 6"/>
          <p:cNvSpPr txBox="1"/>
          <p:nvPr/>
        </p:nvSpPr>
        <p:spPr>
          <a:xfrm>
            <a:off x="3495187" y="2468880"/>
            <a:ext cx="2881368" cy="1579910"/>
          </a:xfrm>
          <a:prstGeom prst="rect">
            <a:avLst/>
          </a:prstGeom>
          <a:noFill/>
        </p:spPr>
        <p:txBody>
          <a:bodyPr wrap="square" lIns="68570" tIns="34285" rIns="68570" bIns="34285" rtlCol="0">
            <a:spAutoFit/>
          </a:bodyPr>
          <a:lstStyle/>
          <a:p>
            <a:pPr>
              <a:spcAft>
                <a:spcPts val="200"/>
              </a:spcAft>
              <a:buClr>
                <a:srgbClr val="37434D"/>
              </a:buClr>
            </a:pPr>
            <a:r>
              <a:rPr lang="en-US" sz="2000" dirty="0">
                <a:solidFill>
                  <a:schemeClr val="tx1">
                    <a:lumMod val="75000"/>
                  </a:schemeClr>
                </a:solidFill>
                <a:latin typeface="Calibri" panose="020F0502020204030204" pitchFamily="34" charset="0"/>
                <a:cs typeface="Calibri Light"/>
              </a:rPr>
              <a:t>STAGE 2</a:t>
            </a:r>
          </a:p>
          <a:p>
            <a:pPr>
              <a:spcAft>
                <a:spcPts val="300"/>
              </a:spcAft>
              <a:buClr>
                <a:srgbClr val="37434D"/>
              </a:buClr>
            </a:pPr>
            <a:r>
              <a:rPr lang="en-US" sz="2000" b="1" dirty="0">
                <a:solidFill>
                  <a:schemeClr val="accent2"/>
                </a:solidFill>
                <a:latin typeface="Calibri" panose="020F0502020204030204" pitchFamily="34" charset="0"/>
                <a:cs typeface="Calibri Light"/>
              </a:rPr>
              <a:t>Initial coverage</a:t>
            </a:r>
          </a:p>
          <a:p>
            <a:pPr>
              <a:spcAft>
                <a:spcPts val="300"/>
              </a:spcAft>
              <a:buClr>
                <a:srgbClr val="37434D"/>
              </a:buClr>
            </a:pPr>
            <a:r>
              <a:rPr lang="en-US" dirty="0">
                <a:solidFill>
                  <a:schemeClr val="tx1">
                    <a:lumMod val="50000"/>
                  </a:schemeClr>
                </a:solidFill>
                <a:latin typeface="Calibri" panose="020F0502020204030204" pitchFamily="34" charset="0"/>
                <a:cs typeface="Calibri Light"/>
              </a:rPr>
              <a:t>Your plan gives you coverage for your drugs, up to the catastrophic coverage.</a:t>
            </a:r>
          </a:p>
        </p:txBody>
      </p:sp>
      <p:sp>
        <p:nvSpPr>
          <p:cNvPr id="9" name="TextBox 8"/>
          <p:cNvSpPr txBox="1"/>
          <p:nvPr/>
        </p:nvSpPr>
        <p:spPr>
          <a:xfrm>
            <a:off x="966355" y="2468880"/>
            <a:ext cx="2247987" cy="1579910"/>
          </a:xfrm>
          <a:prstGeom prst="rect">
            <a:avLst/>
          </a:prstGeom>
          <a:noFill/>
        </p:spPr>
        <p:txBody>
          <a:bodyPr wrap="square" lIns="68570" tIns="34285" rIns="68570" bIns="34285" rtlCol="0">
            <a:spAutoFit/>
          </a:bodyPr>
          <a:lstStyle/>
          <a:p>
            <a:pPr>
              <a:spcAft>
                <a:spcPts val="200"/>
              </a:spcAft>
              <a:buClr>
                <a:srgbClr val="37434D"/>
              </a:buClr>
            </a:pPr>
            <a:r>
              <a:rPr lang="en-US" sz="2000" dirty="0">
                <a:solidFill>
                  <a:schemeClr val="tx1">
                    <a:lumMod val="75000"/>
                  </a:schemeClr>
                </a:solidFill>
                <a:latin typeface="Calibri" panose="020F0502020204030204" pitchFamily="34" charset="0"/>
                <a:cs typeface="Calibri Light"/>
              </a:rPr>
              <a:t>STAGE 1</a:t>
            </a:r>
          </a:p>
          <a:p>
            <a:pPr>
              <a:spcAft>
                <a:spcPts val="300"/>
              </a:spcAft>
              <a:buClr>
                <a:srgbClr val="37434D"/>
              </a:buClr>
            </a:pPr>
            <a:r>
              <a:rPr lang="en-US" sz="2000" b="1" dirty="0">
                <a:solidFill>
                  <a:schemeClr val="accent2"/>
                </a:solidFill>
                <a:latin typeface="Calibri" panose="020F0502020204030204" pitchFamily="34" charset="0"/>
                <a:cs typeface="Calibri Light"/>
              </a:rPr>
              <a:t>Deductible</a:t>
            </a:r>
          </a:p>
          <a:p>
            <a:pPr>
              <a:spcAft>
                <a:spcPts val="300"/>
              </a:spcAft>
              <a:buClr>
                <a:srgbClr val="37434D"/>
              </a:buClr>
            </a:pPr>
            <a:r>
              <a:rPr lang="en-US" dirty="0">
                <a:solidFill>
                  <a:schemeClr val="tx1">
                    <a:lumMod val="50000"/>
                  </a:schemeClr>
                </a:solidFill>
                <a:latin typeface="Calibri" panose="020F0502020204030204" pitchFamily="34" charset="0"/>
                <a:cs typeface="Calibri Light"/>
              </a:rPr>
              <a:t>You pay full cost of your drugs until you meet the deductible.</a:t>
            </a:r>
          </a:p>
        </p:txBody>
      </p:sp>
      <p:sp>
        <p:nvSpPr>
          <p:cNvPr id="4" name="Arrow: Pentagon 3">
            <a:extLst>
              <a:ext uri="{FF2B5EF4-FFF2-40B4-BE49-F238E27FC236}">
                <a16:creationId xmlns:a16="http://schemas.microsoft.com/office/drawing/2014/main" id="{1FCD57F0-7242-C9B4-2A2F-9ABD78F06B5C}"/>
              </a:ext>
            </a:extLst>
          </p:cNvPr>
          <p:cNvSpPr/>
          <p:nvPr/>
        </p:nvSpPr>
        <p:spPr>
          <a:xfrm>
            <a:off x="966355" y="1554480"/>
            <a:ext cx="2468880" cy="512956"/>
          </a:xfrm>
          <a:prstGeom prst="homePlate">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bg2"/>
                </a:solidFill>
                <a:latin typeface="Calibri" panose="020F0502020204030204" pitchFamily="34" charset="0"/>
              </a:rPr>
              <a:t>Annual Deductible</a:t>
            </a:r>
          </a:p>
        </p:txBody>
      </p:sp>
      <p:sp>
        <p:nvSpPr>
          <p:cNvPr id="5" name="Arrow: Pentagon 4">
            <a:extLst>
              <a:ext uri="{FF2B5EF4-FFF2-40B4-BE49-F238E27FC236}">
                <a16:creationId xmlns:a16="http://schemas.microsoft.com/office/drawing/2014/main" id="{39ADE3F0-7C06-5C48-58B5-339950591AFC}"/>
              </a:ext>
            </a:extLst>
          </p:cNvPr>
          <p:cNvSpPr/>
          <p:nvPr/>
        </p:nvSpPr>
        <p:spPr>
          <a:xfrm>
            <a:off x="3495187" y="1554480"/>
            <a:ext cx="3208470" cy="512956"/>
          </a:xfrm>
          <a:prstGeom prst="homePlate">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bg2"/>
                </a:solidFill>
                <a:latin typeface="Calibri" panose="020F0502020204030204" pitchFamily="34" charset="0"/>
              </a:rPr>
              <a:t>Initial Coverage</a:t>
            </a:r>
          </a:p>
        </p:txBody>
      </p:sp>
      <p:sp>
        <p:nvSpPr>
          <p:cNvPr id="8" name="Arrow: Pentagon 7">
            <a:extLst>
              <a:ext uri="{FF2B5EF4-FFF2-40B4-BE49-F238E27FC236}">
                <a16:creationId xmlns:a16="http://schemas.microsoft.com/office/drawing/2014/main" id="{7EAC6EF9-801A-5EAE-5B40-AD00728BC85E}"/>
              </a:ext>
            </a:extLst>
          </p:cNvPr>
          <p:cNvSpPr/>
          <p:nvPr/>
        </p:nvSpPr>
        <p:spPr>
          <a:xfrm>
            <a:off x="6781939" y="1554480"/>
            <a:ext cx="4638684" cy="512956"/>
          </a:xfrm>
          <a:prstGeom prst="homePlat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bg2"/>
                </a:solidFill>
                <a:latin typeface="Calibri" panose="020F0502020204030204" pitchFamily="34" charset="0"/>
              </a:rPr>
              <a:t>Maximum out-of-pocket</a:t>
            </a:r>
          </a:p>
        </p:txBody>
      </p:sp>
      <p:pic>
        <p:nvPicPr>
          <p:cNvPr id="11" name="Picture Placeholder 7">
            <a:extLst>
              <a:ext uri="{FF2B5EF4-FFF2-40B4-BE49-F238E27FC236}">
                <a16:creationId xmlns:a16="http://schemas.microsoft.com/office/drawing/2014/main" id="{13379651-C3CB-46EF-5673-60D82BAAE695}"/>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Tree>
    <p:extLst>
      <p:ext uri="{BB962C8B-B14F-4D97-AF65-F5344CB8AC3E}">
        <p14:creationId xmlns:p14="http://schemas.microsoft.com/office/powerpoint/2010/main" val="3881008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Where you get your vaccines may determine how they are covered</a:t>
            </a:r>
            <a:endParaRPr lang="en-US" b="0" dirty="0">
              <a:solidFill>
                <a:schemeClr val="tx1"/>
              </a:solidFill>
            </a:endParaRPr>
          </a:p>
        </p:txBody>
      </p:sp>
      <p:sp>
        <p:nvSpPr>
          <p:cNvPr id="3" name="Slide Number Placeholder 2"/>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11</a:t>
            </a:fld>
            <a:endParaRPr lang="en-US" dirty="0">
              <a:solidFill>
                <a:schemeClr val="tx1"/>
              </a:solidFill>
            </a:endParaRPr>
          </a:p>
        </p:txBody>
      </p:sp>
      <p:sp>
        <p:nvSpPr>
          <p:cNvPr id="11" name="TextBox 10">
            <a:extLst>
              <a:ext uri="{FF2B5EF4-FFF2-40B4-BE49-F238E27FC236}">
                <a16:creationId xmlns:a16="http://schemas.microsoft.com/office/drawing/2014/main" id="{6642C64C-F685-9248-9E1B-7C37BD7E4A2E}"/>
              </a:ext>
            </a:extLst>
          </p:cNvPr>
          <p:cNvSpPr txBox="1"/>
          <p:nvPr/>
        </p:nvSpPr>
        <p:spPr>
          <a:xfrm>
            <a:off x="7045207" y="1453738"/>
            <a:ext cx="4582501" cy="3485570"/>
          </a:xfrm>
          <a:prstGeom prst="rect">
            <a:avLst/>
          </a:prstGeom>
          <a:noFill/>
        </p:spPr>
        <p:txBody>
          <a:bodyPr wrap="square" lIns="0" tIns="0" rIns="0" bIns="0" rtlCol="0">
            <a:spAutoFit/>
          </a:bodyPr>
          <a:lstStyle/>
          <a:p>
            <a:pPr lvl="0">
              <a:spcAft>
                <a:spcPts val="600"/>
              </a:spcAft>
              <a:buSzPct val="105000"/>
            </a:pPr>
            <a:r>
              <a:rPr lang="en-US" sz="2400" b="1" dirty="0">
                <a:solidFill>
                  <a:schemeClr val="accent3"/>
                </a:solidFill>
                <a:latin typeface="Calibri" panose="020F0502020204030204" pitchFamily="34" charset="0"/>
              </a:rPr>
              <a:t>Medicare Part B diabetes coverage</a:t>
            </a:r>
          </a:p>
          <a:p>
            <a:pPr marL="233363" lvl="0" indent="-233363">
              <a:spcAft>
                <a:spcPts val="900"/>
              </a:spcAft>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Diabetes testing supplies</a:t>
            </a:r>
          </a:p>
          <a:p>
            <a:pPr marL="233363" lvl="0" indent="-233363">
              <a:spcAft>
                <a:spcPts val="900"/>
              </a:spcAft>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Insulin pumps*</a:t>
            </a:r>
          </a:p>
          <a:p>
            <a:pPr marL="233363" lvl="0" indent="-233363">
              <a:spcAft>
                <a:spcPts val="900"/>
              </a:spcAft>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Continuous glucose monitors (CGM)*</a:t>
            </a:r>
          </a:p>
          <a:p>
            <a:pPr marL="233363" lvl="0" indent="-233363">
              <a:spcAft>
                <a:spcPts val="900"/>
              </a:spcAft>
              <a:buSzPct val="105000"/>
              <a:buFont typeface="Arial" panose="020B0604020202020204" pitchFamily="34" charset="0"/>
              <a:buChar char="•"/>
            </a:pPr>
            <a:r>
              <a:rPr lang="en-US" sz="2000" dirty="0">
                <a:latin typeface="Calibri" panose="020F0502020204030204" pitchFamily="34" charset="0"/>
              </a:rPr>
              <a:t>Insulin administered (or used) in insulin pumps</a:t>
            </a:r>
          </a:p>
          <a:p>
            <a:pPr marL="233363" lvl="0" indent="-233363">
              <a:buSzPct val="105000"/>
              <a:buFont typeface="Arial" panose="020B0604020202020204" pitchFamily="34" charset="0"/>
              <a:buChar char="•"/>
            </a:pPr>
            <a:endParaRPr lang="en-US" sz="2000" dirty="0">
              <a:latin typeface="Calibri" panose="020F0502020204030204" pitchFamily="34" charset="0"/>
            </a:endParaRPr>
          </a:p>
          <a:p>
            <a:pPr>
              <a:spcAft>
                <a:spcPts val="900"/>
              </a:spcAft>
              <a:buSzPct val="105000"/>
            </a:pPr>
            <a:r>
              <a:rPr lang="en-US" sz="2000" b="0" i="0" u="none" strike="noStrike" dirty="0"/>
              <a:t>*CGMs are available through participating retail pharmacies.</a:t>
            </a:r>
          </a:p>
        </p:txBody>
      </p:sp>
      <p:sp>
        <p:nvSpPr>
          <p:cNvPr id="12" name="TextBox 11">
            <a:extLst>
              <a:ext uri="{FF2B5EF4-FFF2-40B4-BE49-F238E27FC236}">
                <a16:creationId xmlns:a16="http://schemas.microsoft.com/office/drawing/2014/main" id="{9CE5C86C-C4DA-014C-8A03-CAD61E8045A3}"/>
              </a:ext>
            </a:extLst>
          </p:cNvPr>
          <p:cNvSpPr txBox="1"/>
          <p:nvPr/>
        </p:nvSpPr>
        <p:spPr>
          <a:xfrm>
            <a:off x="1909694" y="1453738"/>
            <a:ext cx="4011533" cy="3639458"/>
          </a:xfrm>
          <a:prstGeom prst="rect">
            <a:avLst/>
          </a:prstGeom>
          <a:noFill/>
        </p:spPr>
        <p:txBody>
          <a:bodyPr wrap="square" lIns="0" tIns="0" rIns="0" bIns="0" rtlCol="0">
            <a:spAutoFit/>
          </a:bodyPr>
          <a:lstStyle/>
          <a:p>
            <a:pPr lvl="0">
              <a:spcAft>
                <a:spcPts val="600"/>
              </a:spcAft>
              <a:buSzPct val="105000"/>
            </a:pPr>
            <a:r>
              <a:rPr lang="en-US" sz="2400" b="1" dirty="0">
                <a:solidFill>
                  <a:schemeClr val="accent3"/>
                </a:solidFill>
                <a:latin typeface="Calibri" panose="020F0502020204030204" pitchFamily="34" charset="0"/>
              </a:rPr>
              <a:t>Medicare Part B vaccines</a:t>
            </a:r>
          </a:p>
          <a:p>
            <a:pPr marL="233363" lvl="0" indent="-233363">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Covers vaccines administered at your provider’s office:</a:t>
            </a:r>
          </a:p>
          <a:p>
            <a:pPr marL="571500" lvl="0" indent="-342900">
              <a:buSzPct val="105000"/>
              <a:buFont typeface="Calibri" panose="020F0502020204030204" pitchFamily="34" charset="0"/>
              <a:buChar char="―"/>
            </a:pPr>
            <a:r>
              <a:rPr lang="en-US" sz="2000" dirty="0">
                <a:solidFill>
                  <a:schemeClr val="tx1">
                    <a:lumMod val="50000"/>
                  </a:schemeClr>
                </a:solidFill>
                <a:latin typeface="Calibri" panose="020F0502020204030204" pitchFamily="34" charset="0"/>
              </a:rPr>
              <a:t>Hepatitis B</a:t>
            </a:r>
          </a:p>
          <a:p>
            <a:pPr marL="571500" lvl="0" indent="-342900">
              <a:buSzPct val="105000"/>
              <a:buFont typeface="Calibri" panose="020F0502020204030204" pitchFamily="34" charset="0"/>
              <a:buChar char="―"/>
            </a:pPr>
            <a:r>
              <a:rPr lang="en-US" sz="2000" dirty="0">
                <a:solidFill>
                  <a:schemeClr val="tx1">
                    <a:lumMod val="50000"/>
                  </a:schemeClr>
                </a:solidFill>
                <a:latin typeface="Calibri" panose="020F0502020204030204" pitchFamily="34" charset="0"/>
              </a:rPr>
              <a:t>Rabies</a:t>
            </a:r>
          </a:p>
          <a:p>
            <a:pPr marL="571500" lvl="0" indent="-342900">
              <a:spcAft>
                <a:spcPts val="900"/>
              </a:spcAft>
              <a:buSzPct val="105000"/>
              <a:buFont typeface="Calibri" panose="020F0502020204030204" pitchFamily="34" charset="0"/>
              <a:buChar char="―"/>
            </a:pPr>
            <a:r>
              <a:rPr lang="en-US" sz="2000" dirty="0">
                <a:solidFill>
                  <a:schemeClr val="tx1">
                    <a:lumMod val="50000"/>
                  </a:schemeClr>
                </a:solidFill>
                <a:latin typeface="Calibri" panose="020F0502020204030204" pitchFamily="34" charset="0"/>
              </a:rPr>
              <a:t>Tetanus</a:t>
            </a:r>
          </a:p>
          <a:p>
            <a:pPr marL="233363" lvl="0" indent="-233363">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Vaccines readily available at a network pharmacy:</a:t>
            </a:r>
          </a:p>
          <a:p>
            <a:pPr marL="568325" lvl="0" indent="-342900">
              <a:buSzPct val="105000"/>
              <a:buFont typeface="Calibri" panose="020F0502020204030204" pitchFamily="34" charset="0"/>
              <a:buChar char="―"/>
            </a:pPr>
            <a:r>
              <a:rPr lang="en-US" sz="2000" dirty="0">
                <a:solidFill>
                  <a:schemeClr val="tx1">
                    <a:lumMod val="50000"/>
                  </a:schemeClr>
                </a:solidFill>
                <a:latin typeface="Calibri" panose="020F0502020204030204" pitchFamily="34" charset="0"/>
              </a:rPr>
              <a:t>Influenza (flu)</a:t>
            </a:r>
          </a:p>
          <a:p>
            <a:pPr marL="568325" lvl="0" indent="-342900">
              <a:buSzPct val="105000"/>
              <a:buFont typeface="Calibri" panose="020F0502020204030204" pitchFamily="34" charset="0"/>
              <a:buChar char="―"/>
            </a:pPr>
            <a:r>
              <a:rPr lang="en-US" sz="2000" dirty="0">
                <a:solidFill>
                  <a:schemeClr val="tx1">
                    <a:lumMod val="50000"/>
                  </a:schemeClr>
                </a:solidFill>
                <a:latin typeface="Calibri" panose="020F0502020204030204" pitchFamily="34" charset="0"/>
              </a:rPr>
              <a:t>Pneumococcal</a:t>
            </a:r>
          </a:p>
          <a:p>
            <a:pPr marL="568325" lvl="0" indent="-342900">
              <a:spcAft>
                <a:spcPts val="900"/>
              </a:spcAft>
              <a:buSzPct val="105000"/>
              <a:buFont typeface="Calibri" panose="020F0502020204030204" pitchFamily="34" charset="0"/>
              <a:buChar char="―"/>
            </a:pPr>
            <a:r>
              <a:rPr lang="en-US" sz="2000" dirty="0">
                <a:solidFill>
                  <a:schemeClr val="tx1">
                    <a:lumMod val="50000"/>
                  </a:schemeClr>
                </a:solidFill>
                <a:latin typeface="Calibri" panose="020F0502020204030204" pitchFamily="34" charset="0"/>
              </a:rPr>
              <a:t>COVID-19 vaccine and boosters</a:t>
            </a:r>
          </a:p>
        </p:txBody>
      </p:sp>
      <p:pic>
        <p:nvPicPr>
          <p:cNvPr id="6" name="Picture Placeholder 7">
            <a:extLst>
              <a:ext uri="{FF2B5EF4-FFF2-40B4-BE49-F238E27FC236}">
                <a16:creationId xmlns:a16="http://schemas.microsoft.com/office/drawing/2014/main" id="{C7C5FBBB-D6BC-C7CA-4D5F-DE7A818E7FFA}"/>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5" name="Picture 4">
            <a:extLst>
              <a:ext uri="{FF2B5EF4-FFF2-40B4-BE49-F238E27FC236}">
                <a16:creationId xmlns:a16="http://schemas.microsoft.com/office/drawing/2014/main" id="{AE031315-0BA0-85AE-D717-9626D057FE3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972360" y="1453738"/>
            <a:ext cx="837342" cy="1103378"/>
          </a:xfrm>
          <a:prstGeom prst="rect">
            <a:avLst/>
          </a:prstGeom>
        </p:spPr>
      </p:pic>
      <p:pic>
        <p:nvPicPr>
          <p:cNvPr id="13" name="Picture 12">
            <a:extLst>
              <a:ext uri="{FF2B5EF4-FFF2-40B4-BE49-F238E27FC236}">
                <a16:creationId xmlns:a16="http://schemas.microsoft.com/office/drawing/2014/main" id="{D93C5F8A-933A-3913-39BA-C7524864143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66355" y="1444663"/>
            <a:ext cx="774420" cy="980279"/>
          </a:xfrm>
          <a:prstGeom prst="rect">
            <a:avLst/>
          </a:prstGeom>
        </p:spPr>
      </p:pic>
    </p:spTree>
    <p:extLst>
      <p:ext uri="{BB962C8B-B14F-4D97-AF65-F5344CB8AC3E}">
        <p14:creationId xmlns:p14="http://schemas.microsoft.com/office/powerpoint/2010/main" val="4027350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rPr>
              <a:t>Part D prescription drug coverage</a:t>
            </a:r>
            <a:br>
              <a:rPr lang="en-US" dirty="0">
                <a:solidFill>
                  <a:srgbClr val="FB5373"/>
                </a:solidFill>
              </a:rPr>
            </a:br>
            <a:r>
              <a:rPr lang="en-US" sz="2000" b="0" dirty="0">
                <a:solidFill>
                  <a:schemeClr val="tx1"/>
                </a:solidFill>
              </a:rPr>
              <a:t>Humana’s Part D coverage p</a:t>
            </a:r>
            <a:r>
              <a:rPr lang="en-US" sz="2000" b="0" i="0" u="none" strike="noStrike" dirty="0">
                <a:solidFill>
                  <a:srgbClr val="404041"/>
                </a:solidFill>
                <a:latin typeface="+mn-lt"/>
              </a:rPr>
              <a:t>ortion of your plan covers vaccines that are considered necessary to help prevent illness.</a:t>
            </a:r>
            <a:br>
              <a:rPr lang="en-US" sz="2000" b="0" i="0" u="none" strike="noStrike" dirty="0">
                <a:solidFill>
                  <a:srgbClr val="404041"/>
                </a:solidFill>
                <a:latin typeface="+mn-lt"/>
              </a:rPr>
            </a:br>
            <a:endParaRPr lang="en-US" sz="2000" b="0" dirty="0">
              <a:solidFill>
                <a:schemeClr val="tx1"/>
              </a:solidFill>
              <a:latin typeface="+mn-lt"/>
            </a:endParaRPr>
          </a:p>
        </p:txBody>
      </p:sp>
      <p:sp>
        <p:nvSpPr>
          <p:cNvPr id="3" name="Slide Number Placeholder 2"/>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12</a:t>
            </a:fld>
            <a:endParaRPr lang="en-US" dirty="0">
              <a:solidFill>
                <a:schemeClr val="tx1"/>
              </a:solidFill>
            </a:endParaRPr>
          </a:p>
        </p:txBody>
      </p:sp>
      <p:sp>
        <p:nvSpPr>
          <p:cNvPr id="11" name="TextBox 10">
            <a:extLst>
              <a:ext uri="{FF2B5EF4-FFF2-40B4-BE49-F238E27FC236}">
                <a16:creationId xmlns:a16="http://schemas.microsoft.com/office/drawing/2014/main" id="{6642C64C-F685-9248-9E1B-7C37BD7E4A2E}"/>
              </a:ext>
            </a:extLst>
          </p:cNvPr>
          <p:cNvSpPr txBox="1"/>
          <p:nvPr/>
        </p:nvSpPr>
        <p:spPr>
          <a:xfrm>
            <a:off x="7223637" y="1828562"/>
            <a:ext cx="4472503" cy="3200876"/>
          </a:xfrm>
          <a:prstGeom prst="rect">
            <a:avLst/>
          </a:prstGeom>
          <a:noFill/>
        </p:spPr>
        <p:txBody>
          <a:bodyPr wrap="square" lIns="0" tIns="0" rIns="0" bIns="0" rtlCol="0">
            <a:spAutoFit/>
          </a:bodyPr>
          <a:lstStyle/>
          <a:p>
            <a:pPr lvl="0">
              <a:spcAft>
                <a:spcPts val="600"/>
              </a:spcAft>
              <a:buSzPct val="105000"/>
            </a:pPr>
            <a:r>
              <a:rPr lang="en-US" sz="2400" b="1" dirty="0">
                <a:solidFill>
                  <a:schemeClr val="accent3"/>
                </a:solidFill>
                <a:latin typeface="Calibri" panose="020F0502020204030204" pitchFamily="34" charset="0"/>
              </a:rPr>
              <a:t>Diabetes prescriptions and supplies covered under Part D</a:t>
            </a:r>
          </a:p>
          <a:p>
            <a:pPr marL="233363" lvl="0" indent="-233363">
              <a:spcAft>
                <a:spcPts val="900"/>
              </a:spcAft>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Diabetes medications</a:t>
            </a:r>
          </a:p>
          <a:p>
            <a:pPr marL="233363" lvl="0" indent="-233363">
              <a:spcAft>
                <a:spcPts val="900"/>
              </a:spcAft>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Insulin administered (or used) with </a:t>
            </a:r>
            <a:br>
              <a:rPr lang="en-US" sz="2000" dirty="0">
                <a:solidFill>
                  <a:schemeClr val="tx1">
                    <a:lumMod val="50000"/>
                  </a:schemeClr>
                </a:solidFill>
                <a:latin typeface="Calibri" panose="020F0502020204030204" pitchFamily="34" charset="0"/>
              </a:rPr>
            </a:br>
            <a:r>
              <a:rPr lang="en-US" sz="2000" dirty="0">
                <a:solidFill>
                  <a:schemeClr val="tx1">
                    <a:lumMod val="50000"/>
                  </a:schemeClr>
                </a:solidFill>
                <a:latin typeface="Calibri" panose="020F0502020204030204" pitchFamily="34" charset="0"/>
              </a:rPr>
              <a:t>syringes or pens</a:t>
            </a:r>
          </a:p>
          <a:p>
            <a:pPr marL="233363" lvl="0" indent="-233363">
              <a:spcAft>
                <a:spcPts val="900"/>
              </a:spcAft>
              <a:buSzPct val="105000"/>
              <a:buFont typeface="Arial" panose="020B0604020202020204" pitchFamily="34" charset="0"/>
              <a:buChar char="•"/>
            </a:pPr>
            <a:r>
              <a:rPr lang="en-US" sz="2000" dirty="0">
                <a:solidFill>
                  <a:schemeClr val="tx1">
                    <a:lumMod val="50000"/>
                  </a:schemeClr>
                </a:solidFill>
                <a:latin typeface="Calibri" panose="020F0502020204030204" pitchFamily="34" charset="0"/>
              </a:rPr>
              <a:t>Syringes, pen needles or other insulin administration devices that are not durable medical equipment (e.g., </a:t>
            </a:r>
            <a:r>
              <a:rPr lang="en-US" sz="2000" dirty="0" err="1">
                <a:solidFill>
                  <a:schemeClr val="tx1">
                    <a:lumMod val="50000"/>
                  </a:schemeClr>
                </a:solidFill>
                <a:latin typeface="Calibri" panose="020F0502020204030204" pitchFamily="34" charset="0"/>
              </a:rPr>
              <a:t>Omnipod</a:t>
            </a:r>
            <a:r>
              <a:rPr lang="en-US" sz="2000" dirty="0">
                <a:solidFill>
                  <a:schemeClr val="tx1">
                    <a:lumMod val="50000"/>
                  </a:schemeClr>
                </a:solidFill>
                <a:latin typeface="Calibri" panose="020F0502020204030204" pitchFamily="34" charset="0"/>
              </a:rPr>
              <a:t> or VGO)</a:t>
            </a:r>
          </a:p>
        </p:txBody>
      </p:sp>
      <p:sp>
        <p:nvSpPr>
          <p:cNvPr id="4" name="TextBox 3">
            <a:extLst>
              <a:ext uri="{FF2B5EF4-FFF2-40B4-BE49-F238E27FC236}">
                <a16:creationId xmlns:a16="http://schemas.microsoft.com/office/drawing/2014/main" id="{B142D82A-06E5-6BE3-F70A-101A262ABFA7}"/>
              </a:ext>
            </a:extLst>
          </p:cNvPr>
          <p:cNvSpPr txBox="1"/>
          <p:nvPr/>
        </p:nvSpPr>
        <p:spPr>
          <a:xfrm>
            <a:off x="1913284" y="1828562"/>
            <a:ext cx="4176862" cy="2639184"/>
          </a:xfrm>
          <a:prstGeom prst="rect">
            <a:avLst/>
          </a:prstGeom>
          <a:noFill/>
        </p:spPr>
        <p:txBody>
          <a:bodyPr wrap="square" lIns="0" tIns="0" rIns="0" bIns="0" rtlCol="0">
            <a:spAutoFit/>
          </a:bodyPr>
          <a:lstStyle/>
          <a:p>
            <a:pPr lvl="0">
              <a:spcAft>
                <a:spcPts val="600"/>
              </a:spcAft>
              <a:buSzPct val="105000"/>
            </a:pPr>
            <a:r>
              <a:rPr lang="en-US" sz="2400" b="1" dirty="0">
                <a:solidFill>
                  <a:schemeClr val="accent3"/>
                </a:solidFill>
                <a:latin typeface="Calibri" panose="020F0502020204030204" pitchFamily="34" charset="0"/>
              </a:rPr>
              <a:t>Vaccines at a network pharmacy</a:t>
            </a:r>
          </a:p>
          <a:p>
            <a:pPr>
              <a:spcAft>
                <a:spcPts val="900"/>
              </a:spcAft>
              <a:buSzPct val="105000"/>
            </a:pPr>
            <a:r>
              <a:rPr lang="en-US" sz="2000" b="0" i="0" u="none" strike="noStrike" dirty="0"/>
              <a:t>Vaccines that you should get at your pharmacy, not from your provider’s office:</a:t>
            </a:r>
          </a:p>
          <a:p>
            <a:pPr marL="233363" lvl="0" indent="-233363">
              <a:spcAft>
                <a:spcPts val="900"/>
              </a:spcAft>
              <a:buSzPct val="105000"/>
              <a:buFont typeface="Arial" panose="020B0604020202020204" pitchFamily="34" charset="0"/>
              <a:buChar char="•"/>
            </a:pPr>
            <a:r>
              <a:rPr lang="en-US" sz="2000" dirty="0">
                <a:latin typeface="Calibri" panose="020F0502020204030204" pitchFamily="34" charset="0"/>
              </a:rPr>
              <a:t>Shingles</a:t>
            </a:r>
          </a:p>
          <a:p>
            <a:pPr marL="233363" lvl="0" indent="-233363">
              <a:spcAft>
                <a:spcPts val="900"/>
              </a:spcAft>
              <a:buSzPct val="105000"/>
              <a:buFont typeface="Arial" panose="020B0604020202020204" pitchFamily="34" charset="0"/>
              <a:buChar char="•"/>
            </a:pPr>
            <a:r>
              <a:rPr lang="en-US" sz="2000" dirty="0">
                <a:latin typeface="Calibri" panose="020F0502020204030204" pitchFamily="34" charset="0"/>
              </a:rPr>
              <a:t>Tdap</a:t>
            </a:r>
          </a:p>
          <a:p>
            <a:pPr marL="233363" lvl="0" indent="-233363">
              <a:spcAft>
                <a:spcPts val="900"/>
              </a:spcAft>
              <a:buSzPct val="105000"/>
              <a:buFont typeface="Arial" panose="020B0604020202020204" pitchFamily="34" charset="0"/>
              <a:buChar char="•"/>
            </a:pPr>
            <a:r>
              <a:rPr lang="en-US" sz="2000" dirty="0">
                <a:latin typeface="Calibri" panose="020F0502020204030204" pitchFamily="34" charset="0"/>
              </a:rPr>
              <a:t>RSV</a:t>
            </a:r>
          </a:p>
        </p:txBody>
      </p:sp>
      <p:pic>
        <p:nvPicPr>
          <p:cNvPr id="6" name="Picture Placeholder 7">
            <a:extLst>
              <a:ext uri="{FF2B5EF4-FFF2-40B4-BE49-F238E27FC236}">
                <a16:creationId xmlns:a16="http://schemas.microsoft.com/office/drawing/2014/main" id="{BD0B1A04-D307-32D9-3D58-995F6A6CC4B5}"/>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5" name="Picture 4">
            <a:extLst>
              <a:ext uri="{FF2B5EF4-FFF2-40B4-BE49-F238E27FC236}">
                <a16:creationId xmlns:a16="http://schemas.microsoft.com/office/drawing/2014/main" id="{4051C8D5-3BF5-6A73-577C-8C2DB894954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213786" y="1828562"/>
            <a:ext cx="837342" cy="1103378"/>
          </a:xfrm>
          <a:prstGeom prst="rect">
            <a:avLst/>
          </a:prstGeom>
        </p:spPr>
      </p:pic>
      <p:pic>
        <p:nvPicPr>
          <p:cNvPr id="7" name="Picture 6">
            <a:extLst>
              <a:ext uri="{FF2B5EF4-FFF2-40B4-BE49-F238E27FC236}">
                <a16:creationId xmlns:a16="http://schemas.microsoft.com/office/drawing/2014/main" id="{3C47EBEA-A93F-84BF-A705-53E01834929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66355" y="1819487"/>
            <a:ext cx="774420" cy="980279"/>
          </a:xfrm>
          <a:prstGeom prst="rect">
            <a:avLst/>
          </a:prstGeom>
        </p:spPr>
      </p:pic>
    </p:spTree>
    <p:extLst>
      <p:ext uri="{BB962C8B-B14F-4D97-AF65-F5344CB8AC3E}">
        <p14:creationId xmlns:p14="http://schemas.microsoft.com/office/powerpoint/2010/main" val="3867681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D8FF0-75AE-3B24-0D99-648CCF99EB0E}"/>
              </a:ext>
            </a:extLst>
          </p:cNvPr>
          <p:cNvSpPr>
            <a:spLocks noGrp="1"/>
          </p:cNvSpPr>
          <p:nvPr>
            <p:ph type="title"/>
          </p:nvPr>
        </p:nvSpPr>
        <p:spPr/>
        <p:txBody>
          <a:bodyPr/>
          <a:lstStyle/>
          <a:p>
            <a:pPr marL="0" marR="0">
              <a:lnSpc>
                <a:spcPct val="100000"/>
              </a:lnSpc>
              <a:spcAft>
                <a:spcPts val="600"/>
              </a:spcAft>
              <a:buNone/>
            </a:pPr>
            <a:r>
              <a:rPr lang="en-US" dirty="0"/>
              <a:t>Schedule your Annual Wellness Visit</a:t>
            </a:r>
            <a:br>
              <a:rPr lang="en-US" dirty="0"/>
            </a:br>
            <a:r>
              <a:rPr lang="en-US" sz="2400" b="0" dirty="0">
                <a:solidFill>
                  <a:schemeClr val="tx1"/>
                </a:solidFill>
              </a:rPr>
              <a:t>It’s covered by your Humana Medicare </a:t>
            </a:r>
            <a:r>
              <a:rPr lang="en-US" sz="2400" b="0" dirty="0">
                <a:solidFill>
                  <a:schemeClr val="tx1"/>
                </a:solidFill>
                <a:latin typeface="+mn-lt"/>
              </a:rPr>
              <a:t>plan.</a:t>
            </a:r>
          </a:p>
        </p:txBody>
      </p:sp>
      <p:sp>
        <p:nvSpPr>
          <p:cNvPr id="3" name="Slide Number Placeholder 2">
            <a:extLst>
              <a:ext uri="{FF2B5EF4-FFF2-40B4-BE49-F238E27FC236}">
                <a16:creationId xmlns:a16="http://schemas.microsoft.com/office/drawing/2014/main" id="{3C6D5154-7C77-52F9-EE64-394360FA6F8C}"/>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13</a:t>
            </a:fld>
            <a:endParaRPr lang="en-US" dirty="0">
              <a:solidFill>
                <a:schemeClr val="tx1"/>
              </a:solidFill>
            </a:endParaRPr>
          </a:p>
        </p:txBody>
      </p:sp>
      <p:sp>
        <p:nvSpPr>
          <p:cNvPr id="4" name="TextBox 3">
            <a:extLst>
              <a:ext uri="{FF2B5EF4-FFF2-40B4-BE49-F238E27FC236}">
                <a16:creationId xmlns:a16="http://schemas.microsoft.com/office/drawing/2014/main" id="{A8643C90-7ADC-934B-4A60-48DF437048D2}"/>
              </a:ext>
            </a:extLst>
          </p:cNvPr>
          <p:cNvSpPr txBox="1"/>
          <p:nvPr/>
        </p:nvSpPr>
        <p:spPr>
          <a:xfrm>
            <a:off x="966355" y="1649506"/>
            <a:ext cx="9573768" cy="3693319"/>
          </a:xfrm>
          <a:prstGeom prst="rect">
            <a:avLst/>
          </a:prstGeom>
          <a:noFill/>
          <a:ln>
            <a:noFill/>
          </a:ln>
        </p:spPr>
        <p:txBody>
          <a:bodyPr wrap="square" lIns="0" tIns="0" rIns="0" bIns="0" rtlCol="0">
            <a:spAutoFit/>
          </a:bodyPr>
          <a:lstStyle/>
          <a:p>
            <a:pPr marL="228600" indent="-228600">
              <a:spcAft>
                <a:spcPts val="1200"/>
              </a:spcAft>
              <a:buFont typeface="Arial" panose="020B0604020202020204" pitchFamily="34" charset="0"/>
              <a:buChar char="•"/>
            </a:pPr>
            <a:r>
              <a:rPr lang="en-US" sz="2200" b="1" kern="0" dirty="0">
                <a:solidFill>
                  <a:schemeClr val="accent3"/>
                </a:solidFill>
                <a:effectLst/>
                <a:ea typeface="Times New Roman" panose="02020603050405020304" pitchFamily="18" charset="0"/>
                <a:cs typeface="Times New Roman" panose="02020603050405020304" pitchFamily="18" charset="0"/>
              </a:rPr>
              <a:t>Make the most of your plan</a:t>
            </a:r>
            <a:r>
              <a:rPr lang="en-US" sz="2200" b="1" kern="0" dirty="0">
                <a:solidFill>
                  <a:schemeClr val="tx1"/>
                </a:solidFill>
                <a:effectLst/>
                <a:ea typeface="Times New Roman" panose="02020603050405020304" pitchFamily="18" charset="0"/>
                <a:cs typeface="Times New Roman" panose="02020603050405020304" pitchFamily="18" charset="0"/>
              </a:rPr>
              <a:t>. </a:t>
            </a:r>
            <a:r>
              <a:rPr lang="en-US" sz="2200" b="0" kern="0" dirty="0">
                <a:solidFill>
                  <a:schemeClr val="tx1"/>
                </a:solidFill>
                <a:effectLst/>
                <a:ea typeface="Times New Roman" panose="02020603050405020304" pitchFamily="18" charset="0"/>
                <a:cs typeface="Times New Roman" panose="02020603050405020304" pitchFamily="18" charset="0"/>
              </a:rPr>
              <a:t>It's worth it to use all the benefits of your coverage, especially your Annual Wellness Visit. </a:t>
            </a:r>
            <a:r>
              <a:rPr lang="en-US" sz="2200" kern="0" dirty="0">
                <a:ea typeface="Times New Roman" panose="02020603050405020304" pitchFamily="18" charset="0"/>
                <a:cs typeface="Times New Roman" panose="02020603050405020304" pitchFamily="18" charset="0"/>
              </a:rPr>
              <a:t>There's no cost to you and you can earn rewards from Go365 by Humana for completing your visit.</a:t>
            </a:r>
            <a:endParaRPr lang="en-US" sz="2200" b="0" kern="0" dirty="0">
              <a:solidFill>
                <a:schemeClr val="tx1"/>
              </a:solidFill>
              <a:effectLst/>
              <a:ea typeface="Times New Roman" panose="02020603050405020304" pitchFamily="18" charset="0"/>
              <a:cs typeface="Times New Roman" panose="02020603050405020304" pitchFamily="18" charset="0"/>
            </a:endParaRPr>
          </a:p>
          <a:p>
            <a:pPr marL="228600" indent="-228600">
              <a:spcAft>
                <a:spcPts val="1200"/>
              </a:spcAft>
              <a:buFont typeface="Arial" panose="020B0604020202020204" pitchFamily="34" charset="0"/>
              <a:buChar char="•"/>
            </a:pPr>
            <a:r>
              <a:rPr lang="en-US" sz="2200" b="1" kern="0" dirty="0">
                <a:solidFill>
                  <a:schemeClr val="accent3"/>
                </a:solidFill>
                <a:effectLst/>
                <a:ea typeface="Times New Roman" panose="02020603050405020304" pitchFamily="18" charset="0"/>
                <a:cs typeface="Times New Roman" panose="02020603050405020304" pitchFamily="18" charset="0"/>
              </a:rPr>
              <a:t>Your Annual Checkup is a great way to create a personalized plan </a:t>
            </a:r>
            <a:r>
              <a:rPr lang="en-US" sz="2200" b="0" kern="0" dirty="0">
                <a:solidFill>
                  <a:schemeClr val="tx1"/>
                </a:solidFill>
                <a:effectLst/>
                <a:ea typeface="Times New Roman" panose="02020603050405020304" pitchFamily="18" charset="0"/>
                <a:cs typeface="Times New Roman" panose="02020603050405020304" pitchFamily="18" charset="0"/>
              </a:rPr>
              <a:t>for managing your health. It is not a typical checkup or physical. It's a relaxed conversation between you and your doctor</a:t>
            </a:r>
            <a:r>
              <a:rPr lang="en-US" sz="2200" dirty="0"/>
              <a:t>—</a:t>
            </a:r>
            <a:r>
              <a:rPr lang="en-US" sz="2200" b="0" kern="0" dirty="0">
                <a:solidFill>
                  <a:schemeClr val="tx1"/>
                </a:solidFill>
                <a:effectLst/>
                <a:ea typeface="Times New Roman" panose="02020603050405020304" pitchFamily="18" charset="0"/>
                <a:cs typeface="Times New Roman" panose="02020603050405020304" pitchFamily="18" charset="0"/>
              </a:rPr>
              <a:t>with more time to focus on protecting your overall wellness and health as you age. </a:t>
            </a:r>
            <a:endParaRPr lang="en-US" sz="2200" b="0" kern="100" dirty="0">
              <a:solidFill>
                <a:schemeClr val="tx1"/>
              </a:solidFill>
              <a:effectLst/>
              <a:ea typeface="Aptos" panose="020B0004020202020204" pitchFamily="34" charset="0"/>
              <a:cs typeface="Times New Roman" panose="02020603050405020304" pitchFamily="18" charset="0"/>
            </a:endParaRPr>
          </a:p>
          <a:p>
            <a:pPr marL="228600" indent="-228600">
              <a:spcAft>
                <a:spcPts val="1200"/>
              </a:spcAft>
              <a:buFont typeface="Arial" panose="020B0604020202020204" pitchFamily="34" charset="0"/>
              <a:buChar char="•"/>
            </a:pPr>
            <a:r>
              <a:rPr lang="en-US" sz="2200" b="1" kern="0" dirty="0">
                <a:solidFill>
                  <a:schemeClr val="tx1"/>
                </a:solidFill>
                <a:effectLst/>
                <a:ea typeface="Times New Roman" panose="02020603050405020304" pitchFamily="18" charset="0"/>
                <a:cs typeface="Times New Roman" panose="02020603050405020304" pitchFamily="18" charset="0"/>
              </a:rPr>
              <a:t>You can also schedule a preventive physical examination each calendar year. </a:t>
            </a:r>
            <a:r>
              <a:rPr lang="en-US" sz="2200" b="0" kern="0" dirty="0">
                <a:solidFill>
                  <a:schemeClr val="tx1"/>
                </a:solidFill>
                <a:effectLst/>
                <a:ea typeface="Times New Roman" panose="02020603050405020304" pitchFamily="18" charset="0"/>
                <a:cs typeface="Times New Roman" panose="02020603050405020304" pitchFamily="18" charset="0"/>
              </a:rPr>
              <a:t>This includes a head-to-toe checkup, medical history, routine tests and screenings as recommended by your doctor. </a:t>
            </a:r>
            <a:endParaRPr lang="en-US" sz="2200" dirty="0">
              <a:solidFill>
                <a:schemeClr val="tx2"/>
              </a:solidFill>
            </a:endParaRPr>
          </a:p>
        </p:txBody>
      </p:sp>
      <p:pic>
        <p:nvPicPr>
          <p:cNvPr id="6" name="Picture Placeholder 7">
            <a:extLst>
              <a:ext uri="{FF2B5EF4-FFF2-40B4-BE49-F238E27FC236}">
                <a16:creationId xmlns:a16="http://schemas.microsoft.com/office/drawing/2014/main" id="{684F76EF-A810-882F-E356-EE0BC4261A2A}"/>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
        <p:nvSpPr>
          <p:cNvPr id="7" name="Rectangle 6">
            <a:extLst>
              <a:ext uri="{FF2B5EF4-FFF2-40B4-BE49-F238E27FC236}">
                <a16:creationId xmlns:a16="http://schemas.microsoft.com/office/drawing/2014/main" id="{D6A68350-F09C-044F-5893-6FFCE9312D96}"/>
              </a:ext>
            </a:extLst>
          </p:cNvPr>
          <p:cNvSpPr/>
          <p:nvPr/>
        </p:nvSpPr>
        <p:spPr>
          <a:xfrm>
            <a:off x="966355" y="6248400"/>
            <a:ext cx="1463336" cy="413657"/>
          </a:xfrm>
          <a:prstGeom prst="rect">
            <a:avLst/>
          </a:prstGeom>
          <a:solidFill>
            <a:schemeClr val="bg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8" name="TextBox 7">
            <a:extLst>
              <a:ext uri="{FF2B5EF4-FFF2-40B4-BE49-F238E27FC236}">
                <a16:creationId xmlns:a16="http://schemas.microsoft.com/office/drawing/2014/main" id="{AB7B9DDE-D4AE-EB86-9A97-323588B35264}"/>
              </a:ext>
            </a:extLst>
          </p:cNvPr>
          <p:cNvSpPr txBox="1"/>
          <p:nvPr/>
        </p:nvSpPr>
        <p:spPr>
          <a:xfrm>
            <a:off x="966355" y="5548425"/>
            <a:ext cx="10006446" cy="738664"/>
          </a:xfrm>
          <a:prstGeom prst="rect">
            <a:avLst/>
          </a:prstGeom>
          <a:noFill/>
        </p:spPr>
        <p:txBody>
          <a:bodyPr wrap="square">
            <a:spAutoFit/>
          </a:bodyPr>
          <a:lstStyle/>
          <a:p>
            <a:r>
              <a:rPr lang="en-US" sz="1400" dirty="0">
                <a:latin typeface="Calibri" panose="020F0502020204030204" pitchFamily="34" charset="0"/>
              </a:rPr>
              <a:t>This communication does not guarantee benefits and does not indicate all services received will be covered by your plan. Please refer to your Evidence of Coverage or call Customer Care at the number on the back of your Humana ID card to confirm that the service will be covered by your plan.</a:t>
            </a:r>
            <a:endParaRPr lang="en-US" sz="1400" dirty="0"/>
          </a:p>
        </p:txBody>
      </p:sp>
    </p:spTree>
    <p:extLst>
      <p:ext uri="{BB962C8B-B14F-4D97-AF65-F5344CB8AC3E}">
        <p14:creationId xmlns:p14="http://schemas.microsoft.com/office/powerpoint/2010/main" val="2173229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A803E-394D-8B29-4581-DE6ABB1CAF9D}"/>
              </a:ext>
            </a:extLst>
          </p:cNvPr>
          <p:cNvSpPr>
            <a:spLocks noGrp="1"/>
          </p:cNvSpPr>
          <p:nvPr>
            <p:ph type="title"/>
          </p:nvPr>
        </p:nvSpPr>
        <p:spPr>
          <a:xfrm>
            <a:off x="966355" y="425921"/>
            <a:ext cx="11137392" cy="1071153"/>
          </a:xfrm>
        </p:spPr>
        <p:txBody>
          <a:bodyPr/>
          <a:lstStyle/>
          <a:p>
            <a:r>
              <a:rPr lang="en-US" dirty="0"/>
              <a:t>Preventive care screenings</a:t>
            </a:r>
            <a:br>
              <a:rPr lang="en-US" dirty="0"/>
            </a:br>
            <a:r>
              <a:rPr lang="en-US" sz="2100" b="0" i="0" dirty="0">
                <a:solidFill>
                  <a:srgbClr val="3A3B3D"/>
                </a:solidFill>
                <a:effectLst/>
                <a:latin typeface="+mn-lt"/>
              </a:rPr>
              <a:t>Protect your health by staying informed about the screenings and treatments you may need.</a:t>
            </a:r>
            <a:endParaRPr lang="en-US" sz="2100" dirty="0">
              <a:latin typeface="+mn-lt"/>
            </a:endParaRPr>
          </a:p>
        </p:txBody>
      </p:sp>
      <p:sp>
        <p:nvSpPr>
          <p:cNvPr id="3" name="Slide Number Placeholder 2">
            <a:extLst>
              <a:ext uri="{FF2B5EF4-FFF2-40B4-BE49-F238E27FC236}">
                <a16:creationId xmlns:a16="http://schemas.microsoft.com/office/drawing/2014/main" id="{43E12C68-7FB6-3271-3FF4-C42DE54CE249}"/>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14</a:t>
            </a:fld>
            <a:endParaRPr lang="en-US" dirty="0">
              <a:solidFill>
                <a:schemeClr val="tx1"/>
              </a:solidFill>
            </a:endParaRPr>
          </a:p>
        </p:txBody>
      </p:sp>
      <p:sp>
        <p:nvSpPr>
          <p:cNvPr id="4" name="TextBox 3">
            <a:extLst>
              <a:ext uri="{FF2B5EF4-FFF2-40B4-BE49-F238E27FC236}">
                <a16:creationId xmlns:a16="http://schemas.microsoft.com/office/drawing/2014/main" id="{660662B5-99F5-8518-F441-560848960B13}"/>
              </a:ext>
            </a:extLst>
          </p:cNvPr>
          <p:cNvSpPr txBox="1"/>
          <p:nvPr/>
        </p:nvSpPr>
        <p:spPr>
          <a:xfrm>
            <a:off x="966355" y="1283110"/>
            <a:ext cx="10347158" cy="4822722"/>
          </a:xfrm>
          <a:prstGeom prst="rect">
            <a:avLst/>
          </a:prstGeom>
          <a:noFill/>
          <a:ln>
            <a:noFill/>
          </a:ln>
        </p:spPr>
        <p:txBody>
          <a:bodyPr wrap="square" lIns="0" tIns="0" rIns="0" bIns="0" numCol="2" rtlCol="0">
            <a:noAutofit/>
          </a:bodyPr>
          <a:lstStyle/>
          <a:p>
            <a:r>
              <a:rPr lang="en-US" sz="2200" b="1" dirty="0">
                <a:solidFill>
                  <a:schemeClr val="accent3"/>
                </a:solidFill>
              </a:rPr>
              <a:t>Immunizations/Vaccines</a:t>
            </a:r>
          </a:p>
          <a:p>
            <a:r>
              <a:rPr lang="en-US" sz="2200" dirty="0"/>
              <a:t>Influenza (flu)</a:t>
            </a:r>
          </a:p>
          <a:p>
            <a:pPr>
              <a:spcAft>
                <a:spcPts val="900"/>
              </a:spcAft>
            </a:pPr>
            <a:r>
              <a:rPr lang="en-US" sz="2200" dirty="0"/>
              <a:t>Pneumococcal (pneumonia)</a:t>
            </a:r>
          </a:p>
          <a:p>
            <a:r>
              <a:rPr lang="en-US" sz="2200" b="1" dirty="0">
                <a:solidFill>
                  <a:schemeClr val="accent3"/>
                </a:solidFill>
              </a:rPr>
              <a:t>Women’s health screenings</a:t>
            </a:r>
          </a:p>
          <a:p>
            <a:r>
              <a:rPr lang="en-US" sz="2200" dirty="0"/>
              <a:t>Breast cancer screening</a:t>
            </a:r>
          </a:p>
          <a:p>
            <a:r>
              <a:rPr lang="en-US" sz="2200" dirty="0"/>
              <a:t>Cervical and vaginal cancer screening</a:t>
            </a:r>
          </a:p>
          <a:p>
            <a:pPr>
              <a:spcAft>
                <a:spcPts val="900"/>
              </a:spcAft>
            </a:pPr>
            <a:r>
              <a:rPr lang="en-US" sz="2200" dirty="0"/>
              <a:t>Bone mass measurement</a:t>
            </a:r>
          </a:p>
          <a:p>
            <a:r>
              <a:rPr lang="en-US" sz="2200" b="1" dirty="0">
                <a:solidFill>
                  <a:schemeClr val="accent3"/>
                </a:solidFill>
              </a:rPr>
              <a:t>Men’s health screenings</a:t>
            </a:r>
          </a:p>
          <a:p>
            <a:pPr>
              <a:spcAft>
                <a:spcPts val="900"/>
              </a:spcAft>
            </a:pPr>
            <a:r>
              <a:rPr lang="en-US" sz="2200" dirty="0"/>
              <a:t>Prostate cancer screening exam/</a:t>
            </a:r>
            <a:br>
              <a:rPr lang="en-US" sz="2200" dirty="0"/>
            </a:br>
            <a:r>
              <a:rPr lang="en-US" sz="2200" dirty="0"/>
              <a:t>Prostrate cancer screenings</a:t>
            </a:r>
            <a:endParaRPr lang="en-US" sz="2200" b="1" dirty="0">
              <a:solidFill>
                <a:schemeClr val="accent3"/>
              </a:solidFill>
            </a:endParaRPr>
          </a:p>
          <a:p>
            <a:endParaRPr lang="en-US" sz="2200" b="1" dirty="0">
              <a:solidFill>
                <a:schemeClr val="accent3"/>
              </a:solidFill>
            </a:endParaRPr>
          </a:p>
          <a:p>
            <a:endParaRPr lang="en-US" sz="2200" b="1" dirty="0">
              <a:solidFill>
                <a:schemeClr val="accent3"/>
              </a:solidFill>
            </a:endParaRPr>
          </a:p>
          <a:p>
            <a:endParaRPr lang="en-US" sz="2200" b="1" dirty="0">
              <a:solidFill>
                <a:schemeClr val="accent3"/>
              </a:solidFill>
            </a:endParaRPr>
          </a:p>
          <a:p>
            <a:endParaRPr lang="en-US" sz="2200" b="1" dirty="0">
              <a:solidFill>
                <a:schemeClr val="accent3"/>
              </a:solidFill>
            </a:endParaRPr>
          </a:p>
          <a:p>
            <a:r>
              <a:rPr lang="en-US" sz="2200" b="1" dirty="0">
                <a:solidFill>
                  <a:schemeClr val="accent3"/>
                </a:solidFill>
              </a:rPr>
              <a:t>Physical exam and health guidance</a:t>
            </a:r>
          </a:p>
          <a:p>
            <a:r>
              <a:rPr lang="en-US" sz="2200" dirty="0"/>
              <a:t>Annual Wellness Visit</a:t>
            </a:r>
          </a:p>
          <a:p>
            <a:pPr>
              <a:spcAft>
                <a:spcPts val="900"/>
              </a:spcAft>
            </a:pPr>
            <a:r>
              <a:rPr lang="en-US" sz="2200" dirty="0"/>
              <a:t>(includes weight, height, body mass index (BMI) and blood pressure)</a:t>
            </a:r>
          </a:p>
          <a:p>
            <a:r>
              <a:rPr lang="en-US" sz="2200" b="1" dirty="0">
                <a:solidFill>
                  <a:schemeClr val="accent3"/>
                </a:solidFill>
              </a:rPr>
              <a:t>Colorectal cancer screening</a:t>
            </a:r>
          </a:p>
          <a:p>
            <a:r>
              <a:rPr lang="en-US" sz="2200" dirty="0"/>
              <a:t>Colonoscopy</a:t>
            </a:r>
          </a:p>
          <a:p>
            <a:r>
              <a:rPr lang="en-US" sz="2200" dirty="0"/>
              <a:t>Flexible sigmoidoscopy</a:t>
            </a:r>
          </a:p>
          <a:p>
            <a:r>
              <a:rPr lang="en-US" sz="2200" dirty="0"/>
              <a:t>Home test kit (FOBT/FIT)</a:t>
            </a:r>
          </a:p>
          <a:p>
            <a:pPr>
              <a:spcAft>
                <a:spcPts val="900"/>
              </a:spcAft>
            </a:pPr>
            <a:r>
              <a:rPr lang="en-US" sz="2200" dirty="0"/>
              <a:t>Multitarget stool DNA test</a:t>
            </a:r>
          </a:p>
          <a:p>
            <a:r>
              <a:rPr lang="en-US" sz="2200" b="1" dirty="0">
                <a:solidFill>
                  <a:schemeClr val="accent3"/>
                </a:solidFill>
              </a:rPr>
              <a:t>Diabetes screening and management</a:t>
            </a:r>
          </a:p>
          <a:p>
            <a:r>
              <a:rPr lang="en-US" sz="2200" dirty="0"/>
              <a:t>Blood sugar reading by either </a:t>
            </a:r>
          </a:p>
          <a:p>
            <a:r>
              <a:rPr lang="en-US" sz="2200" dirty="0"/>
              <a:t>HbA1c or glucose monitor</a:t>
            </a:r>
          </a:p>
          <a:p>
            <a:r>
              <a:rPr lang="en-US" sz="2200" dirty="0"/>
              <a:t>Comprehensive eye exam</a:t>
            </a:r>
          </a:p>
          <a:p>
            <a:r>
              <a:rPr lang="en-US" sz="2200" dirty="0"/>
              <a:t>Urine test</a:t>
            </a:r>
          </a:p>
        </p:txBody>
      </p:sp>
      <p:pic>
        <p:nvPicPr>
          <p:cNvPr id="6" name="Picture Placeholder 7">
            <a:extLst>
              <a:ext uri="{FF2B5EF4-FFF2-40B4-BE49-F238E27FC236}">
                <a16:creationId xmlns:a16="http://schemas.microsoft.com/office/drawing/2014/main" id="{8C85199C-07C8-8870-06B9-2B765BBC991B}"/>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Tree>
    <p:extLst>
      <p:ext uri="{BB962C8B-B14F-4D97-AF65-F5344CB8AC3E}">
        <p14:creationId xmlns:p14="http://schemas.microsoft.com/office/powerpoint/2010/main" val="2217669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1D90-A3E3-A9CB-636E-8BF836561E2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3A3EBBE-CEC3-DBA7-863F-36183DCD966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66355" y="177008"/>
            <a:ext cx="3512452" cy="5886146"/>
          </a:xfrm>
          <a:prstGeom prst="rect">
            <a:avLst/>
          </a:prstGeom>
        </p:spPr>
      </p:pic>
      <p:sp>
        <p:nvSpPr>
          <p:cNvPr id="2" name="Title 1">
            <a:extLst>
              <a:ext uri="{FF2B5EF4-FFF2-40B4-BE49-F238E27FC236}">
                <a16:creationId xmlns:a16="http://schemas.microsoft.com/office/drawing/2014/main" id="{813B16FB-B6E1-9FBB-DC68-9251CD14C702}"/>
              </a:ext>
            </a:extLst>
          </p:cNvPr>
          <p:cNvSpPr>
            <a:spLocks noGrp="1"/>
          </p:cNvSpPr>
          <p:nvPr>
            <p:ph type="title"/>
          </p:nvPr>
        </p:nvSpPr>
        <p:spPr>
          <a:xfrm>
            <a:off x="4832098" y="619485"/>
            <a:ext cx="6224030" cy="1298215"/>
          </a:xfrm>
        </p:spPr>
        <p:txBody>
          <a:bodyPr anchor="ctr"/>
          <a:lstStyle/>
          <a:p>
            <a:pPr>
              <a:lnSpc>
                <a:spcPct val="100000"/>
              </a:lnSpc>
            </a:pPr>
            <a:r>
              <a:rPr lang="en-US" dirty="0">
                <a:solidFill>
                  <a:schemeClr val="accent2"/>
                </a:solidFill>
              </a:rPr>
              <a:t>Manage your Humana account online</a:t>
            </a:r>
            <a:br>
              <a:rPr lang="en-US" dirty="0"/>
            </a:br>
            <a:r>
              <a:rPr lang="en-US" sz="2200" b="0" dirty="0" err="1">
                <a:solidFill>
                  <a:schemeClr val="tx1"/>
                </a:solidFill>
              </a:rPr>
              <a:t>MyHumana</a:t>
            </a:r>
            <a:r>
              <a:rPr lang="en-US" sz="2200" b="0" dirty="0">
                <a:solidFill>
                  <a:schemeClr val="tx1"/>
                </a:solidFill>
              </a:rPr>
              <a:t> is a secure online portal with tools to manage your plan.</a:t>
            </a:r>
          </a:p>
        </p:txBody>
      </p:sp>
      <p:sp>
        <p:nvSpPr>
          <p:cNvPr id="3" name="Slide Number Placeholder 2">
            <a:extLst>
              <a:ext uri="{FF2B5EF4-FFF2-40B4-BE49-F238E27FC236}">
                <a16:creationId xmlns:a16="http://schemas.microsoft.com/office/drawing/2014/main" id="{AF157342-912D-CBF6-2A10-40FF437C83DE}"/>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15</a:t>
            </a:fld>
            <a:endParaRPr lang="en-US" dirty="0">
              <a:solidFill>
                <a:schemeClr val="tx1"/>
              </a:solidFill>
            </a:endParaRPr>
          </a:p>
        </p:txBody>
      </p:sp>
      <p:sp>
        <p:nvSpPr>
          <p:cNvPr id="5" name="Text Placeholder 4">
            <a:extLst>
              <a:ext uri="{FF2B5EF4-FFF2-40B4-BE49-F238E27FC236}">
                <a16:creationId xmlns:a16="http://schemas.microsoft.com/office/drawing/2014/main" id="{150938B9-C105-CBEF-2038-30A84C9142B5}"/>
              </a:ext>
            </a:extLst>
          </p:cNvPr>
          <p:cNvSpPr>
            <a:spLocks noGrp="1"/>
          </p:cNvSpPr>
          <p:nvPr>
            <p:ph type="body" sz="quarter" idx="4294967295"/>
          </p:nvPr>
        </p:nvSpPr>
        <p:spPr>
          <a:xfrm>
            <a:off x="4832098" y="2144713"/>
            <a:ext cx="6697662" cy="3455987"/>
          </a:xfrm>
        </p:spPr>
        <p:txBody>
          <a:bodyPr/>
          <a:lstStyle/>
          <a:p>
            <a:pPr>
              <a:spcBef>
                <a:spcPts val="600"/>
              </a:spcBef>
              <a:spcAft>
                <a:spcPts val="600"/>
              </a:spcAft>
            </a:pPr>
            <a:r>
              <a:rPr lang="en-US" sz="2200" b="1" dirty="0">
                <a:solidFill>
                  <a:schemeClr val="accent3"/>
                </a:solidFill>
                <a:latin typeface="Calibri" panose="020F0502020204030204" pitchFamily="34" charset="0"/>
                <a:cs typeface="Calibri" panose="020F0502020204030204" pitchFamily="34" charset="0"/>
              </a:rPr>
              <a:t>Get your personalized health information on </a:t>
            </a:r>
            <a:r>
              <a:rPr lang="en-US" sz="2200" b="1" dirty="0" err="1">
                <a:solidFill>
                  <a:schemeClr val="accent3"/>
                </a:solidFill>
                <a:latin typeface="Calibri" panose="020F0502020204030204" pitchFamily="34" charset="0"/>
                <a:cs typeface="Calibri" panose="020F0502020204030204" pitchFamily="34" charset="0"/>
              </a:rPr>
              <a:t>MyHumana</a:t>
            </a:r>
            <a:endParaRPr lang="en-US" sz="2200" b="1" dirty="0">
              <a:solidFill>
                <a:schemeClr val="accent3"/>
              </a:solidFill>
              <a:latin typeface="Calibri" panose="020F0502020204030204" pitchFamily="34" charset="0"/>
              <a:cs typeface="Calibri" panose="020F0502020204030204" pitchFamily="34" charset="0"/>
            </a:endParaRPr>
          </a:p>
          <a:p>
            <a:pPr marL="228600" indent="-228600">
              <a:spcAft>
                <a:spcPts val="600"/>
              </a:spcAft>
              <a:buFont typeface="Arial" panose="020B0604020202020204" pitchFamily="34" charset="0"/>
              <a:buChar char="•"/>
              <a:tabLst>
                <a:tab pos="4513263" algn="l"/>
              </a:tabLst>
            </a:pPr>
            <a:r>
              <a:rPr lang="en-US" sz="2200" b="0" i="0" u="none" strike="noStrike" dirty="0">
                <a:latin typeface="Calibri" panose="020F0502020204030204" pitchFamily="34" charset="0"/>
              </a:rPr>
              <a:t>Explore coverage and benefit details the moment you need them</a:t>
            </a:r>
          </a:p>
          <a:p>
            <a:pPr marL="228600" indent="-228600">
              <a:spcAft>
                <a:spcPts val="600"/>
              </a:spcAft>
              <a:buFont typeface="Arial" panose="020B0604020202020204" pitchFamily="34" charset="0"/>
              <a:buChar char="•"/>
              <a:tabLst>
                <a:tab pos="4513263" algn="l"/>
              </a:tabLst>
            </a:pPr>
            <a:r>
              <a:rPr lang="en-US" sz="2200" b="0" i="0" u="none" strike="noStrike" dirty="0">
                <a:latin typeface="Calibri" panose="020F0502020204030204" pitchFamily="34" charset="0"/>
              </a:rPr>
              <a:t>Get your Humana member ID card and add it to your phone’s wallet</a:t>
            </a:r>
          </a:p>
          <a:p>
            <a:pPr marL="228600" indent="-228600">
              <a:spcAft>
                <a:spcPts val="600"/>
              </a:spcAft>
              <a:buFont typeface="Arial" panose="020B0604020202020204" pitchFamily="34" charset="0"/>
              <a:buChar char="•"/>
              <a:tabLst>
                <a:tab pos="4513263" algn="l"/>
              </a:tabLst>
            </a:pPr>
            <a:r>
              <a:rPr lang="en-US" sz="2200" b="0" i="0" u="none" strike="noStrike" dirty="0">
                <a:latin typeface="Calibri" panose="020F0502020204030204" pitchFamily="34" charset="0"/>
              </a:rPr>
              <a:t>Find care close to you and get directions on your phone’s map app</a:t>
            </a:r>
            <a:r>
              <a:rPr lang="en-US" dirty="0">
                <a:latin typeface="Calibri" panose="020F0502020204030204" pitchFamily="34" charset="0"/>
              </a:rPr>
              <a:t>*</a:t>
            </a:r>
            <a:endParaRPr lang="en-US" sz="2200" dirty="0">
              <a:latin typeface="Calibri" panose="020F0502020204030204" pitchFamily="34" charset="0"/>
            </a:endParaRPr>
          </a:p>
          <a:p>
            <a:pPr marL="228600" indent="-228600">
              <a:spcAft>
                <a:spcPts val="600"/>
              </a:spcAft>
              <a:buFont typeface="Arial" panose="020B0604020202020204" pitchFamily="34" charset="0"/>
              <a:buChar char="•"/>
              <a:tabLst>
                <a:tab pos="4513263" algn="l"/>
              </a:tabLst>
            </a:pPr>
            <a:r>
              <a:rPr lang="en-US" sz="2200" dirty="0"/>
              <a:t>Review claims status</a:t>
            </a:r>
          </a:p>
          <a:p>
            <a:pPr marL="228600" indent="-228600">
              <a:spcAft>
                <a:spcPts val="600"/>
              </a:spcAft>
              <a:buFont typeface="Arial" panose="020B0604020202020204" pitchFamily="34" charset="0"/>
              <a:buChar char="•"/>
              <a:tabLst>
                <a:tab pos="4513263" algn="l"/>
              </a:tabLst>
            </a:pPr>
            <a:r>
              <a:rPr lang="en-US" sz="2200" dirty="0">
                <a:latin typeface="Calibri" panose="020F0502020204030204" pitchFamily="34" charset="0"/>
              </a:rPr>
              <a:t>Access your exclusive member discounts</a:t>
            </a:r>
          </a:p>
        </p:txBody>
      </p:sp>
      <p:pic>
        <p:nvPicPr>
          <p:cNvPr id="9" name="Picture Placeholder 7">
            <a:extLst>
              <a:ext uri="{FF2B5EF4-FFF2-40B4-BE49-F238E27FC236}">
                <a16:creationId xmlns:a16="http://schemas.microsoft.com/office/drawing/2014/main" id="{E743B50B-1AE6-B0C7-8644-BBBFEAC8AD3E}"/>
              </a:ext>
            </a:extLst>
          </p:cNvPr>
          <p:cNvPicPr>
            <a:picLocks noGrp="1" noRot="1" noChangeAspect="1" noMove="1" noResize="1" noEditPoints="1" noAdjustHandles="1" noChangeArrowheads="1" noChangeShapeType="1" noCrop="1"/>
          </p:cNvPicPr>
          <p:nvPr>
            <p:ph type="pic" sz="quarter" idx="12"/>
          </p:nvPr>
        </p:nvPicPr>
        <p:blipFill>
          <a:blip r:embed="rId4"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
        <p:nvSpPr>
          <p:cNvPr id="8" name="TextBox 7">
            <a:extLst>
              <a:ext uri="{FF2B5EF4-FFF2-40B4-BE49-F238E27FC236}">
                <a16:creationId xmlns:a16="http://schemas.microsoft.com/office/drawing/2014/main" id="{0149D330-D58E-6792-476B-3C1A64FE728E}"/>
              </a:ext>
            </a:extLst>
          </p:cNvPr>
          <p:cNvSpPr txBox="1"/>
          <p:nvPr/>
        </p:nvSpPr>
        <p:spPr>
          <a:xfrm>
            <a:off x="4832098" y="5827713"/>
            <a:ext cx="6098458" cy="369332"/>
          </a:xfrm>
          <a:prstGeom prst="rect">
            <a:avLst/>
          </a:prstGeom>
          <a:noFill/>
        </p:spPr>
        <p:txBody>
          <a:bodyPr wrap="square">
            <a:spAutoFit/>
          </a:bodyPr>
          <a:lstStyle/>
          <a:p>
            <a:r>
              <a:rPr lang="en-US" sz="1800" dirty="0">
                <a:latin typeface="Calibri" panose="020F0502020204030204" pitchFamily="34" charset="0"/>
              </a:rPr>
              <a:t>*Standard data rates may apply</a:t>
            </a:r>
            <a:endParaRPr lang="en-US" dirty="0"/>
          </a:p>
        </p:txBody>
      </p:sp>
    </p:spTree>
    <p:extLst>
      <p:ext uri="{BB962C8B-B14F-4D97-AF65-F5344CB8AC3E}">
        <p14:creationId xmlns:p14="http://schemas.microsoft.com/office/powerpoint/2010/main" val="894066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2C666B-DFF1-CD95-6161-6047FD7EC2BD}"/>
              </a:ext>
            </a:extLst>
          </p:cNvPr>
          <p:cNvPicPr>
            <a:picLocks noChangeAspect="1"/>
          </p:cNvPicPr>
          <p:nvPr/>
        </p:nvPicPr>
        <p:blipFill>
          <a:blip r:embed="rId3" cstate="hqprint">
            <a:extLst>
              <a:ext uri="{28A0092B-C50C-407E-A947-70E740481C1C}">
                <a14:useLocalDpi xmlns:a14="http://schemas.microsoft.com/office/drawing/2010/main" val="0"/>
              </a:ext>
            </a:extLst>
          </a:blip>
          <a:srcRect r="-950"/>
          <a:stretch>
            <a:fillRect/>
          </a:stretch>
        </p:blipFill>
        <p:spPr>
          <a:xfrm>
            <a:off x="6035040" y="1538015"/>
            <a:ext cx="5344720" cy="4462862"/>
          </a:xfrm>
          <a:prstGeom prst="rect">
            <a:avLst/>
          </a:prstGeom>
        </p:spPr>
      </p:pic>
      <p:sp>
        <p:nvSpPr>
          <p:cNvPr id="6" name="Title 5"/>
          <p:cNvSpPr>
            <a:spLocks noGrp="1"/>
          </p:cNvSpPr>
          <p:nvPr>
            <p:ph type="title"/>
          </p:nvPr>
        </p:nvSpPr>
        <p:spPr/>
        <p:txBody>
          <a:bodyPr/>
          <a:lstStyle/>
          <a:p>
            <a:pPr>
              <a:lnSpc>
                <a:spcPct val="100000"/>
              </a:lnSpc>
            </a:pPr>
            <a:r>
              <a:rPr lang="en-US" dirty="0" err="1"/>
              <a:t>SmartSummary</a:t>
            </a:r>
            <a:br>
              <a:rPr lang="en-US" dirty="0"/>
            </a:br>
            <a:r>
              <a:rPr lang="en-US" sz="2400" b="0" dirty="0">
                <a:solidFill>
                  <a:schemeClr val="tx1"/>
                </a:solidFill>
              </a:rPr>
              <a:t>Your personalized benefits statement</a:t>
            </a:r>
          </a:p>
        </p:txBody>
      </p:sp>
      <p:sp>
        <p:nvSpPr>
          <p:cNvPr id="7" name="Slide Number Placeholder 6"/>
          <p:cNvSpPr>
            <a:spLocks noGrp="1"/>
          </p:cNvSpPr>
          <p:nvPr>
            <p:ph type="sldNum" sz="quarter" idx="11"/>
          </p:nvPr>
        </p:nvSpPr>
        <p:spPr/>
        <p:txBody>
          <a:bodyPr/>
          <a:lstStyle/>
          <a:p>
            <a:r>
              <a:rPr lang="en-US" b="1" dirty="0">
                <a:solidFill>
                  <a:schemeClr val="accent1"/>
                </a:solidFill>
              </a:rPr>
              <a:t>|</a:t>
            </a:r>
            <a:r>
              <a:rPr lang="en-US" dirty="0"/>
              <a:t> </a:t>
            </a:r>
            <a:fld id="{37D409AB-2201-4E18-8A34-C31753AD9B06}" type="slidenum">
              <a:rPr lang="en-US" smtClean="0">
                <a:solidFill>
                  <a:schemeClr val="tx1"/>
                </a:solidFill>
              </a:rPr>
              <a:pPr/>
              <a:t>16</a:t>
            </a:fld>
            <a:endParaRPr lang="en-US" dirty="0">
              <a:solidFill>
                <a:schemeClr val="tx1"/>
              </a:solidFill>
            </a:endParaRPr>
          </a:p>
        </p:txBody>
      </p:sp>
      <p:sp>
        <p:nvSpPr>
          <p:cNvPr id="8" name="Text Placeholder 7"/>
          <p:cNvSpPr>
            <a:spLocks noGrp="1"/>
          </p:cNvSpPr>
          <p:nvPr>
            <p:ph type="body" sz="quarter" idx="4294967295"/>
          </p:nvPr>
        </p:nvSpPr>
        <p:spPr>
          <a:xfrm>
            <a:off x="984925" y="1463675"/>
            <a:ext cx="4800600" cy="3473450"/>
          </a:xfrm>
        </p:spPr>
        <p:txBody>
          <a:bodyPr/>
          <a:lstStyle/>
          <a:p>
            <a:pPr marL="231775" indent="-231775">
              <a:spcAft>
                <a:spcPts val="1200"/>
              </a:spcAft>
              <a:buFont typeface="Arial" panose="020B0604020202020204" pitchFamily="34" charset="0"/>
              <a:buChar char="•"/>
            </a:pPr>
            <a:r>
              <a:rPr lang="en-US" sz="2200" dirty="0"/>
              <a:t>Comprehensive overview of your health benefits and healthcare spending</a:t>
            </a:r>
          </a:p>
          <a:p>
            <a:pPr marL="225425" indent="-225425">
              <a:spcAft>
                <a:spcPts val="1200"/>
              </a:spcAft>
              <a:buFont typeface="Arial" panose="020B0604020202020204" pitchFamily="34" charset="0"/>
              <a:buChar char="•"/>
            </a:pPr>
            <a:r>
              <a:rPr lang="en-US" sz="2200" dirty="0"/>
              <a:t>Statement sent each month after you’ve had a claim</a:t>
            </a:r>
          </a:p>
          <a:p>
            <a:pPr marL="225425" indent="-225425">
              <a:spcAft>
                <a:spcPts val="1200"/>
              </a:spcAft>
              <a:buFont typeface="Arial" panose="020B0604020202020204" pitchFamily="34" charset="0"/>
              <a:buChar char="•"/>
            </a:pPr>
            <a:r>
              <a:rPr lang="en-US" sz="2200" dirty="0"/>
              <a:t>View statements anytime on </a:t>
            </a:r>
            <a:r>
              <a:rPr lang="en-US" sz="2200" dirty="0" err="1"/>
              <a:t>MyHumana</a:t>
            </a:r>
            <a:r>
              <a:rPr lang="en-US" sz="2200" dirty="0"/>
              <a:t> </a:t>
            </a:r>
          </a:p>
          <a:p>
            <a:pPr marL="225425" indent="-225425">
              <a:spcAft>
                <a:spcPts val="1200"/>
              </a:spcAft>
              <a:buFont typeface="Arial" panose="020B0604020202020204" pitchFamily="34" charset="0"/>
              <a:buChar char="•"/>
            </a:pPr>
            <a:r>
              <a:rPr lang="en-US" sz="2200" dirty="0"/>
              <a:t>Go Green via </a:t>
            </a:r>
            <a:r>
              <a:rPr lang="en-US" sz="2200" dirty="0" err="1"/>
              <a:t>MyHumana</a:t>
            </a:r>
            <a:r>
              <a:rPr lang="en-US" sz="2200" dirty="0"/>
              <a:t> if you prefer electronic delivery</a:t>
            </a:r>
          </a:p>
        </p:txBody>
      </p:sp>
      <p:pic>
        <p:nvPicPr>
          <p:cNvPr id="3" name="Picture Placeholder 7">
            <a:extLst>
              <a:ext uri="{FF2B5EF4-FFF2-40B4-BE49-F238E27FC236}">
                <a16:creationId xmlns:a16="http://schemas.microsoft.com/office/drawing/2014/main" id="{33B0774F-F1BD-DAA6-58E3-78E15A6478E1}"/>
              </a:ext>
            </a:extLst>
          </p:cNvPr>
          <p:cNvPicPr>
            <a:picLocks noGrp="1" noRot="1" noChangeAspect="1" noMove="1" noResize="1" noEditPoints="1" noAdjustHandles="1" noChangeArrowheads="1" noChangeShapeType="1" noCrop="1"/>
          </p:cNvPicPr>
          <p:nvPr>
            <p:ph type="pic" sz="quarter" idx="12"/>
          </p:nvPr>
        </p:nvPicPr>
        <p:blipFill>
          <a:blip r:embed="rId4"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Tree>
    <p:extLst>
      <p:ext uri="{BB962C8B-B14F-4D97-AF65-F5344CB8AC3E}">
        <p14:creationId xmlns:p14="http://schemas.microsoft.com/office/powerpoint/2010/main" val="2720696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41D268-37C4-660B-6818-66568AE3B5D1}"/>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6035039" y="1554479"/>
            <a:ext cx="5303519" cy="4505871"/>
          </a:xfrm>
          <a:prstGeom prst="rect">
            <a:avLst/>
          </a:prstGeom>
        </p:spPr>
      </p:pic>
      <p:sp>
        <p:nvSpPr>
          <p:cNvPr id="6" name="Title 5"/>
          <p:cNvSpPr>
            <a:spLocks noGrp="1"/>
          </p:cNvSpPr>
          <p:nvPr>
            <p:ph type="title"/>
          </p:nvPr>
        </p:nvSpPr>
        <p:spPr/>
        <p:txBody>
          <a:bodyPr/>
          <a:lstStyle/>
          <a:p>
            <a:pPr>
              <a:lnSpc>
                <a:spcPct val="100000"/>
              </a:lnSpc>
            </a:pPr>
            <a:r>
              <a:rPr lang="en-US" dirty="0"/>
              <a:t>SmartSummary</a:t>
            </a:r>
            <a:br>
              <a:rPr lang="en-US" dirty="0"/>
            </a:br>
            <a:r>
              <a:rPr lang="en-US" sz="2400" b="0" dirty="0">
                <a:solidFill>
                  <a:schemeClr val="tx1"/>
                </a:solidFill>
              </a:rPr>
              <a:t>Your personalized benefits statement</a:t>
            </a:r>
          </a:p>
        </p:txBody>
      </p:sp>
      <p:sp>
        <p:nvSpPr>
          <p:cNvPr id="7" name="Slide Number Placeholder 6"/>
          <p:cNvSpPr>
            <a:spLocks noGrp="1"/>
          </p:cNvSpPr>
          <p:nvPr>
            <p:ph type="sldNum" sz="quarter" idx="11"/>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8BE20"/>
                </a:solidFill>
                <a:effectLst/>
                <a:uLnTx/>
                <a:uFillTx/>
                <a:latin typeface="Calibri Light" panose="020F0302020204030204" pitchFamily="34" charset="0"/>
                <a:ea typeface="+mn-ea"/>
                <a:cs typeface="Calibri Light" panose="020F0302020204030204" pitchFamily="34" charset="0"/>
              </a:rPr>
              <a:t>|</a:t>
            </a:r>
            <a:r>
              <a:rPr kumimoji="0" lang="en-US" sz="1200" b="0" i="0" u="none" strike="noStrike" kern="1200" cap="none" spc="0" normalizeH="0" baseline="0" noProof="0" dirty="0">
                <a:ln>
                  <a:noFill/>
                </a:ln>
                <a:solidFill>
                  <a:srgbClr val="C8C8C8"/>
                </a:solidFill>
                <a:effectLst/>
                <a:uLnTx/>
                <a:uFillTx/>
                <a:latin typeface="Calibri Light" panose="020F0302020204030204" pitchFamily="34" charset="0"/>
                <a:ea typeface="+mn-ea"/>
                <a:cs typeface="Calibri Light" panose="020F0302020204030204" pitchFamily="34" charset="0"/>
              </a:rPr>
              <a:t> </a:t>
            </a:r>
            <a:fld id="{37D409AB-2201-4E18-8A34-C31753AD9B06}" type="slidenum">
              <a:rPr kumimoji="0" lang="en-US" sz="1200" b="0" i="0" u="none" strike="noStrike" kern="1200" cap="none" spc="0" normalizeH="0" baseline="0" noProof="0" smtClean="0">
                <a:ln>
                  <a:noFill/>
                </a:ln>
                <a:solidFill>
                  <a:srgbClr val="3A3B3C"/>
                </a:solidFill>
                <a:effectLst/>
                <a:uLnTx/>
                <a:uFillTx/>
                <a:latin typeface="Calibri Light" panose="020F0302020204030204" pitchFamily="34" charset="0"/>
                <a:ea typeface="+mn-ea"/>
                <a:cs typeface="Calibri Light" panose="020F0302020204030204" pitchFamily="34" charset="0"/>
              </a:rPr>
              <a:pPr marL="0" marR="0" lvl="0" indent="0" algn="r" defTabSz="914309"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3A3B3C"/>
              </a:solidFill>
              <a:effectLst/>
              <a:uLnTx/>
              <a:uFillTx/>
              <a:latin typeface="Calibri Light" panose="020F0302020204030204" pitchFamily="34" charset="0"/>
              <a:ea typeface="+mn-ea"/>
              <a:cs typeface="Calibri Light" panose="020F0302020204030204" pitchFamily="34" charset="0"/>
            </a:endParaRPr>
          </a:p>
        </p:txBody>
      </p:sp>
      <p:sp>
        <p:nvSpPr>
          <p:cNvPr id="8" name="Text Placeholder 7"/>
          <p:cNvSpPr>
            <a:spLocks noGrp="1"/>
          </p:cNvSpPr>
          <p:nvPr>
            <p:ph type="body" sz="quarter" idx="4294967295"/>
          </p:nvPr>
        </p:nvSpPr>
        <p:spPr>
          <a:xfrm>
            <a:off x="966355" y="1463675"/>
            <a:ext cx="4819650" cy="3425825"/>
          </a:xfrm>
        </p:spPr>
        <p:txBody>
          <a:bodyPr/>
          <a:lstStyle/>
          <a:p>
            <a:pPr marL="225425" indent="-225425">
              <a:spcAft>
                <a:spcPts val="1200"/>
              </a:spcAft>
              <a:buFont typeface="Arial" panose="020B0604020202020204" pitchFamily="34" charset="0"/>
              <a:buChar char="•"/>
            </a:pPr>
            <a:r>
              <a:rPr lang="en-US" sz="2200" dirty="0"/>
              <a:t>Comprehensive overview of your Part D benefits and prescription drug spending </a:t>
            </a:r>
          </a:p>
          <a:p>
            <a:pPr marL="225425" indent="-225425">
              <a:spcAft>
                <a:spcPts val="1200"/>
              </a:spcAft>
              <a:buFont typeface="Arial" panose="020B0604020202020204" pitchFamily="34" charset="0"/>
              <a:buChar char="•"/>
            </a:pPr>
            <a:r>
              <a:rPr lang="en-US" sz="2200" dirty="0"/>
              <a:t>Statement sent each month after you’ve had a claim</a:t>
            </a:r>
          </a:p>
          <a:p>
            <a:pPr marL="225425" indent="-225425">
              <a:spcAft>
                <a:spcPts val="1200"/>
              </a:spcAft>
              <a:buFont typeface="Arial" panose="020B0604020202020204" pitchFamily="34" charset="0"/>
              <a:buChar char="•"/>
            </a:pPr>
            <a:r>
              <a:rPr lang="en-US" sz="2200" dirty="0"/>
              <a:t>View statements anytime on MyHumana </a:t>
            </a:r>
          </a:p>
          <a:p>
            <a:pPr marL="225425" indent="-225425">
              <a:spcAft>
                <a:spcPts val="1200"/>
              </a:spcAft>
              <a:buFont typeface="Arial" panose="020B0604020202020204" pitchFamily="34" charset="0"/>
              <a:buChar char="•"/>
            </a:pPr>
            <a:r>
              <a:rPr lang="en-US" sz="2200" dirty="0"/>
              <a:t>Go Green via MyHumana if you prefer electronic delivery</a:t>
            </a:r>
          </a:p>
        </p:txBody>
      </p:sp>
    </p:spTree>
    <p:extLst>
      <p:ext uri="{BB962C8B-B14F-4D97-AF65-F5344CB8AC3E}">
        <p14:creationId xmlns:p14="http://schemas.microsoft.com/office/powerpoint/2010/main" val="1471512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A3173C5-F991-8AF1-E2E0-8611C1D5F3D5}"/>
              </a:ext>
            </a:extLst>
          </p:cNvPr>
          <p:cNvSpPr/>
          <p:nvPr/>
        </p:nvSpPr>
        <p:spPr>
          <a:xfrm>
            <a:off x="6499958" y="3439633"/>
            <a:ext cx="5136647" cy="1655421"/>
          </a:xfrm>
          <a:prstGeom prst="rect">
            <a:avLst/>
          </a:prstGeom>
          <a:solidFill>
            <a:schemeClr val="accent2">
              <a:alpha val="1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6" name="Rectangle 5">
            <a:extLst>
              <a:ext uri="{FF2B5EF4-FFF2-40B4-BE49-F238E27FC236}">
                <a16:creationId xmlns:a16="http://schemas.microsoft.com/office/drawing/2014/main" id="{8CC56569-F416-A6CE-408A-8CBC13091AAE}"/>
              </a:ext>
            </a:extLst>
          </p:cNvPr>
          <p:cNvSpPr/>
          <p:nvPr/>
        </p:nvSpPr>
        <p:spPr>
          <a:xfrm>
            <a:off x="1073915" y="3429000"/>
            <a:ext cx="5136647" cy="1655421"/>
          </a:xfrm>
          <a:prstGeom prst="rect">
            <a:avLst/>
          </a:prstGeom>
          <a:solidFill>
            <a:schemeClr val="accent2">
              <a:alpha val="1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19" name="Title 18">
            <a:extLst>
              <a:ext uri="{FF2B5EF4-FFF2-40B4-BE49-F238E27FC236}">
                <a16:creationId xmlns:a16="http://schemas.microsoft.com/office/drawing/2014/main" id="{6460FB30-73E0-2B7F-5733-306B401F9A9C}"/>
              </a:ext>
            </a:extLst>
          </p:cNvPr>
          <p:cNvSpPr>
            <a:spLocks noGrp="1"/>
          </p:cNvSpPr>
          <p:nvPr>
            <p:ph type="title"/>
          </p:nvPr>
        </p:nvSpPr>
        <p:spPr>
          <a:xfrm>
            <a:off x="1541806" y="577390"/>
            <a:ext cx="9644449" cy="771062"/>
          </a:xfrm>
        </p:spPr>
        <p:txBody>
          <a:bodyPr anchor="ctr"/>
          <a:lstStyle/>
          <a:p>
            <a:pPr algn="ctr"/>
            <a:r>
              <a:rPr lang="en-US" dirty="0"/>
              <a:t>The Humana Difference</a:t>
            </a:r>
            <a:br>
              <a:rPr lang="en-US" dirty="0"/>
            </a:br>
            <a:r>
              <a:rPr lang="en-US" sz="2400" b="0" dirty="0">
                <a:solidFill>
                  <a:schemeClr val="tx1"/>
                </a:solidFill>
              </a:rPr>
              <a:t>Medicare Advantage provides additional support, included in your plan</a:t>
            </a:r>
          </a:p>
        </p:txBody>
      </p:sp>
      <p:sp>
        <p:nvSpPr>
          <p:cNvPr id="11" name="Slide Number Placeholder 10">
            <a:extLst>
              <a:ext uri="{FF2B5EF4-FFF2-40B4-BE49-F238E27FC236}">
                <a16:creationId xmlns:a16="http://schemas.microsoft.com/office/drawing/2014/main" id="{C66B94E3-9A31-222C-1DC2-9D9721689719}"/>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18</a:t>
            </a:fld>
            <a:endParaRPr lang="en-US" dirty="0">
              <a:solidFill>
                <a:schemeClr val="tx1"/>
              </a:solidFill>
            </a:endParaRPr>
          </a:p>
        </p:txBody>
      </p:sp>
      <p:sp>
        <p:nvSpPr>
          <p:cNvPr id="23" name="Text Placeholder 22">
            <a:extLst>
              <a:ext uri="{FF2B5EF4-FFF2-40B4-BE49-F238E27FC236}">
                <a16:creationId xmlns:a16="http://schemas.microsoft.com/office/drawing/2014/main" id="{13CC317B-AB96-49B2-7DE7-3CFA93856969}"/>
              </a:ext>
            </a:extLst>
          </p:cNvPr>
          <p:cNvSpPr>
            <a:spLocks noGrp="1"/>
          </p:cNvSpPr>
          <p:nvPr>
            <p:ph type="body" sz="quarter" idx="4294967295"/>
          </p:nvPr>
        </p:nvSpPr>
        <p:spPr>
          <a:xfrm>
            <a:off x="1121289" y="3536823"/>
            <a:ext cx="5041900" cy="1446212"/>
          </a:xfrm>
        </p:spPr>
        <p:txBody>
          <a:bodyPr wrap="square">
            <a:spAutoFit/>
          </a:bodyPr>
          <a:lstStyle/>
          <a:p>
            <a:pPr algn="ctr">
              <a:spcAft>
                <a:spcPts val="600"/>
              </a:spcAft>
            </a:pPr>
            <a:r>
              <a:rPr lang="en-US" b="1" dirty="0">
                <a:solidFill>
                  <a:schemeClr val="accent3"/>
                </a:solidFill>
              </a:rPr>
              <a:t>Find Care</a:t>
            </a:r>
          </a:p>
          <a:p>
            <a:pPr marR="0" algn="ctr" rtl="0"/>
            <a:r>
              <a:rPr lang="en-US" sz="2000" b="0" i="0" u="none" strike="noStrike" dirty="0"/>
              <a:t>You can use Humana’s Find Care tool to search for an in-network provider near you.</a:t>
            </a:r>
          </a:p>
          <a:p>
            <a:pPr algn="ctr">
              <a:spcBef>
                <a:spcPts val="600"/>
              </a:spcBef>
            </a:pPr>
            <a:r>
              <a:rPr lang="en-US" sz="2000" b="1" i="0" u="none" strike="noStrike" dirty="0"/>
              <a:t>Humana.com/</a:t>
            </a:r>
            <a:r>
              <a:rPr lang="en-US" sz="2000" b="1" i="0" u="none" strike="noStrike" dirty="0" err="1"/>
              <a:t>FindCare</a:t>
            </a:r>
            <a:endParaRPr lang="en-US" sz="2000" b="1" i="0" u="none" strike="noStrike" dirty="0"/>
          </a:p>
        </p:txBody>
      </p:sp>
      <p:sp>
        <p:nvSpPr>
          <p:cNvPr id="24" name="Text Placeholder 23">
            <a:extLst>
              <a:ext uri="{FF2B5EF4-FFF2-40B4-BE49-F238E27FC236}">
                <a16:creationId xmlns:a16="http://schemas.microsoft.com/office/drawing/2014/main" id="{D5D072FD-8342-962F-52D4-BF0497BF57AE}"/>
              </a:ext>
            </a:extLst>
          </p:cNvPr>
          <p:cNvSpPr>
            <a:spLocks noGrp="1"/>
          </p:cNvSpPr>
          <p:nvPr>
            <p:ph type="body" sz="quarter" idx="4294967295"/>
          </p:nvPr>
        </p:nvSpPr>
        <p:spPr>
          <a:xfrm>
            <a:off x="6872220" y="3573894"/>
            <a:ext cx="4505325" cy="1370012"/>
          </a:xfrm>
        </p:spPr>
        <p:txBody>
          <a:bodyPr wrap="square">
            <a:spAutoFit/>
          </a:bodyPr>
          <a:lstStyle/>
          <a:p>
            <a:pPr algn="ctr">
              <a:spcAft>
                <a:spcPts val="600"/>
              </a:spcAft>
            </a:pPr>
            <a:r>
              <a:rPr lang="en-US" b="1" dirty="0">
                <a:solidFill>
                  <a:schemeClr val="accent3"/>
                </a:solidFill>
              </a:rPr>
              <a:t>Telehealth</a:t>
            </a:r>
          </a:p>
          <a:p>
            <a:pPr algn="ctr">
              <a:spcAft>
                <a:spcPts val="600"/>
              </a:spcAft>
            </a:pPr>
            <a:r>
              <a:rPr lang="en-US" sz="2000" b="0" i="0" u="none" strike="noStrike" dirty="0"/>
              <a:t>Telehealth visits allow you to connect with your provider online from the comfort and safety of your own home.</a:t>
            </a:r>
          </a:p>
        </p:txBody>
      </p:sp>
      <p:pic>
        <p:nvPicPr>
          <p:cNvPr id="4" name="Picture Placeholder 7">
            <a:extLst>
              <a:ext uri="{FF2B5EF4-FFF2-40B4-BE49-F238E27FC236}">
                <a16:creationId xmlns:a16="http://schemas.microsoft.com/office/drawing/2014/main" id="{C6CD7FE7-40A1-9FE6-F9B4-E00749E9EA66}"/>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2" name="Picture 1">
            <a:extLst>
              <a:ext uri="{FF2B5EF4-FFF2-40B4-BE49-F238E27FC236}">
                <a16:creationId xmlns:a16="http://schemas.microsoft.com/office/drawing/2014/main" id="{6E3923BE-1B63-2786-6283-78D389B56DC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738334" y="1711629"/>
            <a:ext cx="1371601" cy="1524002"/>
          </a:xfrm>
          <a:prstGeom prst="rect">
            <a:avLst/>
          </a:prstGeom>
        </p:spPr>
      </p:pic>
      <p:pic>
        <p:nvPicPr>
          <p:cNvPr id="9" name="Picture 8">
            <a:extLst>
              <a:ext uri="{FF2B5EF4-FFF2-40B4-BE49-F238E27FC236}">
                <a16:creationId xmlns:a16="http://schemas.microsoft.com/office/drawing/2014/main" id="{E375FCF7-A224-1437-3136-30BFF0EB761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366393" y="1757282"/>
            <a:ext cx="1516977" cy="1586172"/>
          </a:xfrm>
          <a:prstGeom prst="rect">
            <a:avLst/>
          </a:prstGeom>
        </p:spPr>
      </p:pic>
    </p:spTree>
    <p:extLst>
      <p:ext uri="{BB962C8B-B14F-4D97-AF65-F5344CB8AC3E}">
        <p14:creationId xmlns:p14="http://schemas.microsoft.com/office/powerpoint/2010/main" val="2385675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676412-8202-8DB6-F3B9-2E7779855424}"/>
              </a:ext>
            </a:extLst>
          </p:cNvPr>
          <p:cNvSpPr/>
          <p:nvPr/>
        </p:nvSpPr>
        <p:spPr>
          <a:xfrm>
            <a:off x="6400800" y="3010029"/>
            <a:ext cx="5331581" cy="2983494"/>
          </a:xfrm>
          <a:prstGeom prst="rect">
            <a:avLst/>
          </a:prstGeom>
          <a:solidFill>
            <a:schemeClr val="accent2">
              <a:alpha val="1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8" name="Rectangle 7">
            <a:extLst>
              <a:ext uri="{FF2B5EF4-FFF2-40B4-BE49-F238E27FC236}">
                <a16:creationId xmlns:a16="http://schemas.microsoft.com/office/drawing/2014/main" id="{1E806CCC-D519-8A9C-294C-22A673CBAC0F}"/>
              </a:ext>
            </a:extLst>
          </p:cNvPr>
          <p:cNvSpPr/>
          <p:nvPr/>
        </p:nvSpPr>
        <p:spPr>
          <a:xfrm>
            <a:off x="966355" y="3010030"/>
            <a:ext cx="5244207" cy="2983494"/>
          </a:xfrm>
          <a:prstGeom prst="rect">
            <a:avLst/>
          </a:prstGeom>
          <a:solidFill>
            <a:schemeClr val="accent2">
              <a:alpha val="1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11" name="Slide Number Placeholder 10">
            <a:extLst>
              <a:ext uri="{FF2B5EF4-FFF2-40B4-BE49-F238E27FC236}">
                <a16:creationId xmlns:a16="http://schemas.microsoft.com/office/drawing/2014/main" id="{C66B94E3-9A31-222C-1DC2-9D9721689719}"/>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19</a:t>
            </a:fld>
            <a:endParaRPr lang="en-US" dirty="0">
              <a:solidFill>
                <a:schemeClr val="tx1"/>
              </a:solidFill>
            </a:endParaRPr>
          </a:p>
        </p:txBody>
      </p:sp>
      <p:sp>
        <p:nvSpPr>
          <p:cNvPr id="4" name="Text Placeholder 24">
            <a:extLst>
              <a:ext uri="{FF2B5EF4-FFF2-40B4-BE49-F238E27FC236}">
                <a16:creationId xmlns:a16="http://schemas.microsoft.com/office/drawing/2014/main" id="{D7D61686-6393-77D1-52DC-BF836C85D375}"/>
              </a:ext>
            </a:extLst>
          </p:cNvPr>
          <p:cNvSpPr txBox="1">
            <a:spLocks/>
          </p:cNvSpPr>
          <p:nvPr/>
        </p:nvSpPr>
        <p:spPr>
          <a:xfrm>
            <a:off x="1487845" y="3150839"/>
            <a:ext cx="4293774" cy="1908215"/>
          </a:xfrm>
          <a:prstGeom prst="rect">
            <a:avLst/>
          </a:prstGeom>
        </p:spPr>
        <p:txBody>
          <a:bodyPr vert="horz" wrap="square" lIns="0" tIns="0" rIns="0" bIns="0" rtlCol="0">
            <a:spAutoFit/>
          </a:bodyPr>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algn="ctr">
              <a:spcAft>
                <a:spcPts val="600"/>
              </a:spcAft>
            </a:pPr>
            <a:r>
              <a:rPr lang="en-US" b="1" dirty="0">
                <a:solidFill>
                  <a:schemeClr val="accent3"/>
                </a:solidFill>
                <a:latin typeface="Calibri" panose="020F0502020204030204" pitchFamily="34" charset="0"/>
              </a:rPr>
              <a:t>Clinical support</a:t>
            </a:r>
          </a:p>
          <a:p>
            <a:pPr marL="183515" marR="5080" indent="-171450" defTabSz="914400">
              <a:spcAft>
                <a:spcPts val="600"/>
              </a:spcAft>
              <a:buClrTx/>
              <a:buFont typeface="Arial" panose="020B0604020202020204" pitchFamily="34" charset="0"/>
              <a:buChar char="•"/>
              <a:defRPr/>
            </a:pPr>
            <a:r>
              <a:rPr lang="en-US" sz="2000" spc="-5" dirty="0">
                <a:latin typeface="Calibri" panose="020F0502020204030204" pitchFamily="34" charset="0"/>
                <a:cs typeface="Calibri"/>
              </a:rPr>
              <a:t>In-home wellness assessments </a:t>
            </a:r>
          </a:p>
          <a:p>
            <a:pPr marL="183515" marR="5080" indent="-171450" defTabSz="914400">
              <a:spcAft>
                <a:spcPts val="600"/>
              </a:spcAft>
              <a:buClrTx/>
              <a:buFont typeface="Arial" panose="020B0604020202020204" pitchFamily="34" charset="0"/>
              <a:buChar char="•"/>
              <a:defRPr/>
            </a:pPr>
            <a:r>
              <a:rPr lang="en-US" sz="2000" spc="-5" dirty="0">
                <a:latin typeface="Calibri" panose="020F0502020204030204" pitchFamily="34" charset="0"/>
                <a:cs typeface="Calibri"/>
              </a:rPr>
              <a:t>Education and resource support</a:t>
            </a:r>
          </a:p>
          <a:p>
            <a:pPr marL="183515" marR="5080" indent="-171450" defTabSz="914400">
              <a:spcAft>
                <a:spcPts val="600"/>
              </a:spcAft>
              <a:buClrTx/>
              <a:buFont typeface="Arial" panose="020B0604020202020204" pitchFamily="34" charset="0"/>
              <a:buChar char="•"/>
              <a:defRPr/>
            </a:pPr>
            <a:r>
              <a:rPr lang="en-US" sz="2000" spc="-5" dirty="0">
                <a:latin typeface="Calibri" panose="020F0502020204030204" pitchFamily="34" charset="0"/>
                <a:cs typeface="Calibri"/>
              </a:rPr>
              <a:t>Care management for eligible members</a:t>
            </a:r>
          </a:p>
          <a:p>
            <a:pPr marL="183515" marR="5080" indent="-171450" defTabSz="914400">
              <a:spcAft>
                <a:spcPts val="600"/>
              </a:spcAft>
              <a:buClrTx/>
              <a:buFont typeface="Arial" panose="020B0604020202020204" pitchFamily="34" charset="0"/>
              <a:buChar char="•"/>
              <a:defRPr/>
            </a:pPr>
            <a:r>
              <a:rPr lang="en-US" sz="2000" spc="-5" dirty="0">
                <a:latin typeface="Calibri" panose="020F0502020204030204" pitchFamily="34" charset="0"/>
                <a:cs typeface="Calibri"/>
              </a:rPr>
              <a:t>Primary care</a:t>
            </a:r>
            <a:endParaRPr lang="en-US" sz="1800" spc="-5" dirty="0">
              <a:latin typeface="Calibri" panose="020F0502020204030204" pitchFamily="34" charset="0"/>
              <a:cs typeface="Calibri"/>
            </a:endParaRPr>
          </a:p>
        </p:txBody>
      </p:sp>
      <p:sp>
        <p:nvSpPr>
          <p:cNvPr id="2" name="Text Placeholder 24">
            <a:extLst>
              <a:ext uri="{FF2B5EF4-FFF2-40B4-BE49-F238E27FC236}">
                <a16:creationId xmlns:a16="http://schemas.microsoft.com/office/drawing/2014/main" id="{5A621A5A-C345-D4A2-0F30-C9D1BB962326}"/>
              </a:ext>
            </a:extLst>
          </p:cNvPr>
          <p:cNvSpPr txBox="1">
            <a:spLocks/>
          </p:cNvSpPr>
          <p:nvPr/>
        </p:nvSpPr>
        <p:spPr>
          <a:xfrm>
            <a:off x="6595734" y="3065483"/>
            <a:ext cx="5227458" cy="2523768"/>
          </a:xfrm>
          <a:prstGeom prst="rect">
            <a:avLst/>
          </a:prstGeom>
        </p:spPr>
        <p:txBody>
          <a:bodyPr vert="horz" wrap="square" lIns="0" tIns="0" rIns="0" bIns="0" rtlCol="0">
            <a:spAutoFit/>
          </a:bodyPr>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algn="ctr">
              <a:spcAft>
                <a:spcPts val="600"/>
              </a:spcAft>
            </a:pPr>
            <a:r>
              <a:rPr lang="en-US" b="1" dirty="0">
                <a:solidFill>
                  <a:schemeClr val="accent3"/>
                </a:solidFill>
                <a:latin typeface="Calibri" panose="020F0502020204030204" pitchFamily="34" charset="0"/>
              </a:rPr>
              <a:t>Post-hospitalization support</a:t>
            </a:r>
          </a:p>
          <a:p>
            <a:pPr marL="183515" marR="5080" indent="-171450" defTabSz="914400">
              <a:spcAft>
                <a:spcPts val="900"/>
              </a:spcAft>
              <a:buClrTx/>
              <a:buFont typeface="Arial" panose="020B0604020202020204" pitchFamily="34" charset="0"/>
              <a:buChar char="•"/>
              <a:defRPr/>
            </a:pPr>
            <a:r>
              <a:rPr lang="en-US" sz="2000" spc="-5" dirty="0">
                <a:latin typeface="Calibri" panose="020F0502020204030204" pitchFamily="34" charset="0"/>
                <a:cs typeface="Calibri"/>
              </a:rPr>
              <a:t>Post-discharge personal home care</a:t>
            </a:r>
            <a:br>
              <a:rPr lang="en-US" sz="2000" spc="-5" dirty="0">
                <a:latin typeface="Calibri" panose="020F0502020204030204" pitchFamily="34" charset="0"/>
                <a:cs typeface="Calibri"/>
              </a:rPr>
            </a:br>
            <a:r>
              <a:rPr lang="en-US" sz="2000" spc="-5" dirty="0">
                <a:latin typeface="Calibri" panose="020F0502020204030204" pitchFamily="34" charset="0"/>
                <a:cs typeface="Calibri"/>
              </a:rPr>
              <a:t>-</a:t>
            </a:r>
            <a:r>
              <a:rPr kumimoji="0" lang="en-US" sz="2000" b="0" i="0" u="none" strike="noStrike" kern="1200" cap="none" spc="-5" normalizeH="0" baseline="0" noProof="0" dirty="0">
                <a:ln>
                  <a:noFill/>
                </a:ln>
                <a:solidFill>
                  <a:srgbClr val="3A3B3C"/>
                </a:solidFill>
                <a:effectLst/>
                <a:uLnTx/>
                <a:uFillTx/>
                <a:latin typeface="Calibri" panose="020F0502020204030204" pitchFamily="34" charset="0"/>
                <a:ea typeface="+mn-ea"/>
                <a:cs typeface="Calibri"/>
              </a:rPr>
              <a:t> Up to 8 </a:t>
            </a:r>
            <a:r>
              <a:rPr kumimoji="0" lang="en-US" sz="2000" b="0" i="0" u="none" strike="noStrike" kern="1200" cap="none" spc="-5" normalizeH="0" baseline="0" noProof="0" dirty="0" err="1">
                <a:ln>
                  <a:noFill/>
                </a:ln>
                <a:solidFill>
                  <a:srgbClr val="3A3B3C"/>
                </a:solidFill>
                <a:effectLst/>
                <a:uLnTx/>
                <a:uFillTx/>
                <a:latin typeface="Calibri" panose="020F0502020204030204" pitchFamily="34" charset="0"/>
                <a:ea typeface="+mn-ea"/>
                <a:cs typeface="Calibri"/>
              </a:rPr>
              <a:t>hrs</a:t>
            </a:r>
            <a:r>
              <a:rPr kumimoji="0" lang="en-US" sz="2000" b="0" i="0" u="none" strike="noStrike" kern="1200" cap="none" spc="-5" normalizeH="0" baseline="0" noProof="0" dirty="0">
                <a:ln>
                  <a:noFill/>
                </a:ln>
                <a:solidFill>
                  <a:srgbClr val="3A3B3C"/>
                </a:solidFill>
                <a:effectLst/>
                <a:uLnTx/>
                <a:uFillTx/>
                <a:latin typeface="Calibri" panose="020F0502020204030204" pitchFamily="34" charset="0"/>
                <a:ea typeface="+mn-ea"/>
                <a:cs typeface="Calibri"/>
              </a:rPr>
              <a:t> of support with clinical care</a:t>
            </a:r>
            <a:endParaRPr lang="en-US" sz="2000" spc="-5" dirty="0">
              <a:latin typeface="Calibri" panose="020F0502020204030204" pitchFamily="34" charset="0"/>
              <a:cs typeface="Calibri"/>
            </a:endParaRPr>
          </a:p>
          <a:p>
            <a:pPr marL="183515" marR="5080" indent="-171450" defTabSz="914400">
              <a:spcAft>
                <a:spcPts val="900"/>
              </a:spcAft>
              <a:buClrTx/>
              <a:buFont typeface="Arial" panose="020B0604020202020204" pitchFamily="34" charset="0"/>
              <a:buChar char="•"/>
              <a:defRPr/>
            </a:pPr>
            <a:r>
              <a:rPr lang="en-US" sz="2000" spc="-5" dirty="0">
                <a:solidFill>
                  <a:srgbClr val="3A3B3C"/>
                </a:solidFill>
                <a:latin typeface="Calibri" panose="020F0502020204030204" pitchFamily="34" charset="0"/>
                <a:cs typeface="Calibri"/>
              </a:rPr>
              <a:t>Post-discharge transportation</a:t>
            </a:r>
            <a:br>
              <a:rPr lang="en-US" sz="2000" spc="-5" dirty="0">
                <a:solidFill>
                  <a:srgbClr val="3A3B3C"/>
                </a:solidFill>
                <a:latin typeface="Calibri" panose="020F0502020204030204" pitchFamily="34" charset="0"/>
                <a:cs typeface="Calibri"/>
              </a:rPr>
            </a:br>
            <a:r>
              <a:rPr lang="en-US" sz="2000" spc="-5" dirty="0">
                <a:solidFill>
                  <a:srgbClr val="3A3B3C"/>
                </a:solidFill>
                <a:latin typeface="Calibri" panose="020F0502020204030204" pitchFamily="34" charset="0"/>
                <a:cs typeface="Calibri"/>
              </a:rPr>
              <a:t>- 12 one-way trips, up to 50 miles per trip</a:t>
            </a:r>
            <a:endParaRPr lang="en-US" sz="2000" spc="-5" dirty="0">
              <a:latin typeface="Calibri" panose="020F0502020204030204" pitchFamily="34" charset="0"/>
              <a:cs typeface="Calibri"/>
            </a:endParaRPr>
          </a:p>
          <a:p>
            <a:pPr marL="183515" marR="5080" indent="-171450" defTabSz="914400">
              <a:spcAft>
                <a:spcPts val="600"/>
              </a:spcAft>
              <a:buClrTx/>
              <a:buFont typeface="Arial" panose="020B0604020202020204" pitchFamily="34" charset="0"/>
              <a:buChar char="•"/>
              <a:defRPr/>
            </a:pPr>
            <a:r>
              <a:rPr lang="en-US" sz="2000" spc="-5" dirty="0">
                <a:latin typeface="Calibri" panose="020F0502020204030204" pitchFamily="34" charset="0"/>
                <a:cs typeface="Calibri"/>
              </a:rPr>
              <a:t>Post-discharge meal program</a:t>
            </a:r>
            <a:br>
              <a:rPr lang="en-US" sz="2000" spc="-5" dirty="0">
                <a:latin typeface="Calibri" panose="020F0502020204030204" pitchFamily="34" charset="0"/>
                <a:cs typeface="Calibri"/>
              </a:rPr>
            </a:br>
            <a:r>
              <a:rPr lang="en-US" sz="2000" spc="-5" dirty="0">
                <a:latin typeface="Calibri" panose="020F0502020204030204" pitchFamily="34" charset="0"/>
                <a:cs typeface="Calibri"/>
              </a:rPr>
              <a:t>- 2 per day for 14 days</a:t>
            </a:r>
          </a:p>
        </p:txBody>
      </p:sp>
      <p:pic>
        <p:nvPicPr>
          <p:cNvPr id="7" name="Picture Placeholder 7">
            <a:extLst>
              <a:ext uri="{FF2B5EF4-FFF2-40B4-BE49-F238E27FC236}">
                <a16:creationId xmlns:a16="http://schemas.microsoft.com/office/drawing/2014/main" id="{A31462BB-8ECC-46E2-6204-4BF3804A4769}"/>
              </a:ext>
            </a:extLst>
          </p:cNvPr>
          <p:cNvPicPr>
            <a:picLocks noGrp="1" noChangeAspect="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3" name="Picture 2">
            <a:extLst>
              <a:ext uri="{FF2B5EF4-FFF2-40B4-BE49-F238E27FC236}">
                <a16:creationId xmlns:a16="http://schemas.microsoft.com/office/drawing/2014/main" id="{D88A6DAE-7802-994E-95F3-1E0A486BDB4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368330" y="1590119"/>
            <a:ext cx="1396519" cy="1252211"/>
          </a:xfrm>
          <a:prstGeom prst="rect">
            <a:avLst/>
          </a:prstGeom>
        </p:spPr>
      </p:pic>
      <p:pic>
        <p:nvPicPr>
          <p:cNvPr id="10" name="Picture 9">
            <a:extLst>
              <a:ext uri="{FF2B5EF4-FFF2-40B4-BE49-F238E27FC236}">
                <a16:creationId xmlns:a16="http://schemas.microsoft.com/office/drawing/2014/main" id="{5880632B-3554-511F-44D2-7C72D2198C8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788888" y="1538569"/>
            <a:ext cx="1192674" cy="1355312"/>
          </a:xfrm>
          <a:prstGeom prst="rect">
            <a:avLst/>
          </a:prstGeom>
        </p:spPr>
      </p:pic>
      <p:sp>
        <p:nvSpPr>
          <p:cNvPr id="12" name="Title 18">
            <a:extLst>
              <a:ext uri="{FF2B5EF4-FFF2-40B4-BE49-F238E27FC236}">
                <a16:creationId xmlns:a16="http://schemas.microsoft.com/office/drawing/2014/main" id="{9D1126CC-EFA8-FCB3-F51A-B80CFDBDC9C2}"/>
              </a:ext>
            </a:extLst>
          </p:cNvPr>
          <p:cNvSpPr txBox="1">
            <a:spLocks/>
          </p:cNvSpPr>
          <p:nvPr/>
        </p:nvSpPr>
        <p:spPr>
          <a:xfrm>
            <a:off x="1541806" y="577390"/>
            <a:ext cx="9644449" cy="771062"/>
          </a:xfrm>
          <a:prstGeom prst="rect">
            <a:avLst/>
          </a:prstGeom>
        </p:spPr>
        <p:txBody>
          <a:bodyPr vert="horz" lIns="0" tIns="0" rIns="0" bIns="0" rtlCol="0" anchor="ctr">
            <a:noAutofit/>
          </a:bodyPr>
          <a:lstStyle>
            <a:lvl1pPr algn="l" defTabSz="914446" rtl="0" eaLnBrk="1" latinLnBrk="0" hangingPunct="1">
              <a:lnSpc>
                <a:spcPct val="90000"/>
              </a:lnSpc>
              <a:spcBef>
                <a:spcPct val="0"/>
              </a:spcBef>
              <a:buNone/>
              <a:defRPr sz="3000" b="1" kern="1200">
                <a:solidFill>
                  <a:srgbClr val="5C9A1B"/>
                </a:solidFill>
                <a:latin typeface="Calibri" panose="020F0502020204030204" pitchFamily="34" charset="0"/>
                <a:ea typeface="+mj-ea"/>
                <a:cs typeface="+mj-cs"/>
              </a:defRPr>
            </a:lvl1pPr>
          </a:lstStyle>
          <a:p>
            <a:pPr algn="ctr"/>
            <a:r>
              <a:rPr lang="en-US"/>
              <a:t>The Humana Difference</a:t>
            </a:r>
            <a:br>
              <a:rPr lang="en-US"/>
            </a:br>
            <a:r>
              <a:rPr lang="en-US" sz="2400" b="0">
                <a:solidFill>
                  <a:schemeClr val="tx1"/>
                </a:solidFill>
              </a:rPr>
              <a:t>Medicare Advantage provides additional support, included in your plan</a:t>
            </a:r>
            <a:endParaRPr lang="en-US" sz="2400" b="0" dirty="0">
              <a:solidFill>
                <a:schemeClr val="tx1"/>
              </a:solidFill>
            </a:endParaRPr>
          </a:p>
        </p:txBody>
      </p:sp>
    </p:spTree>
    <p:extLst>
      <p:ext uri="{BB962C8B-B14F-4D97-AF65-F5344CB8AC3E}">
        <p14:creationId xmlns:p14="http://schemas.microsoft.com/office/powerpoint/2010/main" val="1739698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C66B94E3-9A31-222C-1DC2-9D9721689719}"/>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20</a:t>
            </a:fld>
            <a:endParaRPr lang="en-US" dirty="0">
              <a:solidFill>
                <a:schemeClr val="tx1"/>
              </a:solidFill>
            </a:endParaRPr>
          </a:p>
        </p:txBody>
      </p:sp>
      <p:pic>
        <p:nvPicPr>
          <p:cNvPr id="4" name="Picture Placeholder 7">
            <a:extLst>
              <a:ext uri="{FF2B5EF4-FFF2-40B4-BE49-F238E27FC236}">
                <a16:creationId xmlns:a16="http://schemas.microsoft.com/office/drawing/2014/main" id="{6B1A6970-04B9-19C8-A002-2A363724C1A9}"/>
              </a:ext>
            </a:extLst>
          </p:cNvPr>
          <p:cNvPicPr>
            <a:picLocks noGrp="1" noRot="1" noChangeAspect="1" noMove="1" noResize="1" noEditPoints="1" noAdjustHandles="1" noChangeArrowheads="1" noChangeShapeType="1" noCrop="1"/>
          </p:cNvPicPr>
          <p:nvPr>
            <p:ph type="pic" sz="quarter" idx="12"/>
          </p:nvPr>
        </p:nvPicPr>
        <p:blipFill>
          <a:blip r:embed="rId3"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
        <p:nvSpPr>
          <p:cNvPr id="21" name="Rectangle 20">
            <a:extLst>
              <a:ext uri="{FF2B5EF4-FFF2-40B4-BE49-F238E27FC236}">
                <a16:creationId xmlns:a16="http://schemas.microsoft.com/office/drawing/2014/main" id="{BCA48ADE-1103-CBE3-B0A1-761E86F0E141}"/>
              </a:ext>
            </a:extLst>
          </p:cNvPr>
          <p:cNvSpPr/>
          <p:nvPr/>
        </p:nvSpPr>
        <p:spPr>
          <a:xfrm>
            <a:off x="1073915" y="3051442"/>
            <a:ext cx="5136647" cy="2381864"/>
          </a:xfrm>
          <a:prstGeom prst="rect">
            <a:avLst/>
          </a:prstGeom>
          <a:solidFill>
            <a:schemeClr val="accent2">
              <a:alpha val="1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22" name="Rectangle 21">
            <a:extLst>
              <a:ext uri="{FF2B5EF4-FFF2-40B4-BE49-F238E27FC236}">
                <a16:creationId xmlns:a16="http://schemas.microsoft.com/office/drawing/2014/main" id="{AFCE8579-F03F-425C-ADE2-059FDA52929E}"/>
              </a:ext>
            </a:extLst>
          </p:cNvPr>
          <p:cNvSpPr/>
          <p:nvPr/>
        </p:nvSpPr>
        <p:spPr>
          <a:xfrm>
            <a:off x="6412034" y="3051441"/>
            <a:ext cx="5022085" cy="2381864"/>
          </a:xfrm>
          <a:prstGeom prst="rect">
            <a:avLst/>
          </a:prstGeom>
          <a:solidFill>
            <a:schemeClr val="accent2">
              <a:alpha val="10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23" name="Text Placeholder 22">
            <a:extLst>
              <a:ext uri="{FF2B5EF4-FFF2-40B4-BE49-F238E27FC236}">
                <a16:creationId xmlns:a16="http://schemas.microsoft.com/office/drawing/2014/main" id="{7C8CA353-4C17-1527-F262-2D4E304BEC7C}"/>
              </a:ext>
            </a:extLst>
          </p:cNvPr>
          <p:cNvSpPr txBox="1">
            <a:spLocks/>
          </p:cNvSpPr>
          <p:nvPr/>
        </p:nvSpPr>
        <p:spPr>
          <a:xfrm>
            <a:off x="1179871" y="3170901"/>
            <a:ext cx="4916129" cy="2139047"/>
          </a:xfrm>
          <a:prstGeom prst="rect">
            <a:avLst/>
          </a:prstGeom>
        </p:spPr>
        <p:txBody>
          <a:bodyPr vert="horz" wrap="square" lIns="0" tIns="0" rIns="0" bIns="0" rtlCol="0">
            <a:spAutoFit/>
          </a:bodyPr>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algn="ctr">
              <a:spcAft>
                <a:spcPts val="600"/>
              </a:spcAft>
            </a:pPr>
            <a:r>
              <a:rPr lang="en-US" b="1" dirty="0">
                <a:solidFill>
                  <a:schemeClr val="accent3"/>
                </a:solidFill>
                <a:latin typeface="Calibri" panose="020F0502020204030204" pitchFamily="34" charset="0"/>
              </a:rPr>
              <a:t>Go365 by Humana</a:t>
            </a:r>
            <a:r>
              <a:rPr lang="en-US" dirty="0">
                <a:solidFill>
                  <a:schemeClr val="accent3"/>
                </a:solidFill>
                <a:latin typeface="Calibri" panose="020F0502020204030204" pitchFamily="34" charset="0"/>
              </a:rPr>
              <a:t>®</a:t>
            </a:r>
            <a:endParaRPr lang="en-US" b="1" dirty="0">
              <a:solidFill>
                <a:schemeClr val="accent3"/>
              </a:solidFill>
              <a:latin typeface="Calibri" panose="020F0502020204030204" pitchFamily="34" charset="0"/>
            </a:endParaRPr>
          </a:p>
          <a:p>
            <a:pPr algn="ctr">
              <a:spcAft>
                <a:spcPts val="600"/>
              </a:spcAft>
            </a:pPr>
            <a:r>
              <a:rPr lang="en-US" sz="2000" dirty="0">
                <a:latin typeface="Calibri" panose="020F0502020204030204" pitchFamily="34" charset="0"/>
                <a:cs typeface="Arial"/>
              </a:rPr>
              <a:t>A wellness program that rewards you for completing eligible healthy activities like working out or getting your </a:t>
            </a:r>
            <a:br>
              <a:rPr lang="en-US" sz="2000" dirty="0">
                <a:latin typeface="Calibri" panose="020F0502020204030204" pitchFamily="34" charset="0"/>
                <a:cs typeface="Arial"/>
              </a:rPr>
            </a:br>
            <a:r>
              <a:rPr lang="en-US" sz="2000" dirty="0">
                <a:latin typeface="Calibri" panose="020F0502020204030204" pitchFamily="34" charset="0"/>
                <a:cs typeface="Arial"/>
              </a:rPr>
              <a:t>Annual Wellness Visit.</a:t>
            </a:r>
          </a:p>
          <a:p>
            <a:pPr algn="ctr">
              <a:spcAft>
                <a:spcPts val="600"/>
              </a:spcAft>
            </a:pPr>
            <a:r>
              <a:rPr lang="en-US" sz="2000" b="1" dirty="0">
                <a:latin typeface="Calibri" panose="020F0502020204030204" pitchFamily="34" charset="0"/>
                <a:cs typeface="Arial"/>
              </a:rPr>
              <a:t>MyHumana.com</a:t>
            </a:r>
          </a:p>
        </p:txBody>
      </p:sp>
      <p:sp>
        <p:nvSpPr>
          <p:cNvPr id="24" name="Text Placeholder 23">
            <a:extLst>
              <a:ext uri="{FF2B5EF4-FFF2-40B4-BE49-F238E27FC236}">
                <a16:creationId xmlns:a16="http://schemas.microsoft.com/office/drawing/2014/main" id="{E050401A-9B79-69CB-0A34-DC47C41292BB}"/>
              </a:ext>
            </a:extLst>
          </p:cNvPr>
          <p:cNvSpPr txBox="1">
            <a:spLocks/>
          </p:cNvSpPr>
          <p:nvPr/>
        </p:nvSpPr>
        <p:spPr>
          <a:xfrm>
            <a:off x="6423360" y="3186539"/>
            <a:ext cx="5022085" cy="1754326"/>
          </a:xfrm>
          <a:prstGeom prst="rect">
            <a:avLst/>
          </a:prstGeom>
        </p:spPr>
        <p:txBody>
          <a:bodyPr vert="horz" wrap="square" lIns="0" tIns="0" rIns="0" bIns="0" rtlCol="0">
            <a:spAutoFit/>
          </a:bodyPr>
          <a:lstStyle>
            <a:lvl1pPr marL="0" indent="0" algn="l" defTabSz="914446" rtl="0" eaLnBrk="1" latinLnBrk="0" hangingPunct="1">
              <a:lnSpc>
                <a:spcPct val="100000"/>
              </a:lnSpc>
              <a:spcBef>
                <a:spcPts val="0"/>
              </a:spcBef>
              <a:buClr>
                <a:schemeClr val="tx1"/>
              </a:buClr>
              <a:buFontTx/>
              <a:buNone/>
              <a:defRPr sz="2400" kern="1200">
                <a:solidFill>
                  <a:schemeClr val="tx1"/>
                </a:solidFill>
                <a:latin typeface="+mn-lt"/>
                <a:ea typeface="+mn-ea"/>
                <a:cs typeface="+mn-cs"/>
              </a:defRPr>
            </a:lvl1pPr>
            <a:lvl2pPr marL="182889"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900" kern="1200">
                <a:solidFill>
                  <a:schemeClr val="tx1"/>
                </a:solidFill>
                <a:latin typeface="+mn-lt"/>
                <a:ea typeface="+mn-ea"/>
                <a:cs typeface="+mn-cs"/>
              </a:defRPr>
            </a:lvl2pPr>
            <a:lvl3pPr marL="365778"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600" kern="1200">
                <a:solidFill>
                  <a:schemeClr val="tx1"/>
                </a:solidFill>
                <a:latin typeface="+mn-lt"/>
                <a:ea typeface="+mn-ea"/>
                <a:cs typeface="+mn-cs"/>
              </a:defRPr>
            </a:lvl3pPr>
            <a:lvl4pPr marL="54866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4pPr>
            <a:lvl5pPr marL="731557"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baseline="0">
                <a:solidFill>
                  <a:schemeClr val="tx1"/>
                </a:solidFill>
                <a:latin typeface="+mn-lt"/>
                <a:ea typeface="+mn-ea"/>
                <a:cs typeface="+mn-cs"/>
              </a:defRPr>
            </a:lvl5pPr>
            <a:lvl6pPr marL="914446"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6pPr>
            <a:lvl7pPr marL="1097335"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7pPr>
            <a:lvl8pPr marL="1280224" indent="-182889" algn="l" defTabSz="914446" rtl="0" eaLnBrk="1" latinLnBrk="0" hangingPunct="1">
              <a:lnSpc>
                <a:spcPct val="100000"/>
              </a:lnSpc>
              <a:spcBef>
                <a:spcPts val="400"/>
              </a:spcBef>
              <a:spcAft>
                <a:spcPts val="400"/>
              </a:spcAft>
              <a:buClr>
                <a:schemeClr val="accent1"/>
              </a:buClr>
              <a:buFont typeface="Arial" panose="020B0604020202020204" pitchFamily="34" charset="0"/>
              <a:buChar char="•"/>
              <a:defRPr sz="1300" kern="1200">
                <a:solidFill>
                  <a:schemeClr val="tx1"/>
                </a:solidFill>
                <a:latin typeface="+mn-lt"/>
                <a:ea typeface="+mn-ea"/>
                <a:cs typeface="+mn-cs"/>
              </a:defRPr>
            </a:lvl8pPr>
            <a:lvl9pPr marL="1280224" indent="0" algn="l" defTabSz="914446" rtl="0" eaLnBrk="1" latinLnBrk="0" hangingPunct="1">
              <a:lnSpc>
                <a:spcPct val="90000"/>
              </a:lnSpc>
              <a:spcBef>
                <a:spcPts val="500"/>
              </a:spcBef>
              <a:buClr>
                <a:schemeClr val="accent1"/>
              </a:buClr>
              <a:buFont typeface="Arial" panose="020B0604020202020204" pitchFamily="34" charset="0"/>
              <a:buNone/>
              <a:defRPr sz="1333" kern="1200">
                <a:solidFill>
                  <a:schemeClr val="tx1"/>
                </a:solidFill>
                <a:latin typeface="+mn-lt"/>
                <a:ea typeface="+mn-ea"/>
                <a:cs typeface="+mn-cs"/>
              </a:defRPr>
            </a:lvl9pPr>
          </a:lstStyle>
          <a:p>
            <a:pPr algn="ctr">
              <a:spcAft>
                <a:spcPts val="600"/>
              </a:spcAft>
            </a:pPr>
            <a:r>
              <a:rPr lang="en-US" b="1" dirty="0" err="1">
                <a:solidFill>
                  <a:schemeClr val="accent3"/>
                </a:solidFill>
                <a:latin typeface="Calibri" panose="020F0502020204030204" pitchFamily="34" charset="0"/>
              </a:rPr>
              <a:t>SilverSneakers</a:t>
            </a:r>
            <a:r>
              <a:rPr lang="en-US" dirty="0">
                <a:solidFill>
                  <a:schemeClr val="accent3"/>
                </a:solidFill>
                <a:latin typeface="Calibri" panose="020F0502020204030204" pitchFamily="34" charset="0"/>
              </a:rPr>
              <a:t>®</a:t>
            </a:r>
            <a:endParaRPr lang="en-US" b="1" dirty="0">
              <a:solidFill>
                <a:schemeClr val="accent3"/>
              </a:solidFill>
              <a:latin typeface="Calibri" panose="020F0502020204030204" pitchFamily="34" charset="0"/>
            </a:endParaRPr>
          </a:p>
          <a:p>
            <a:pPr algn="ctr">
              <a:spcAft>
                <a:spcPts val="600"/>
              </a:spcAft>
            </a:pPr>
            <a:r>
              <a:rPr lang="en-US" sz="2000" dirty="0">
                <a:latin typeface="Calibri" panose="020F0502020204030204" pitchFamily="34" charset="0"/>
              </a:rPr>
              <a:t>A health and fitness program designed for senior adults that offers fun and engaging classes and activities.</a:t>
            </a:r>
          </a:p>
          <a:p>
            <a:pPr algn="ctr">
              <a:spcAft>
                <a:spcPts val="600"/>
              </a:spcAft>
            </a:pPr>
            <a:r>
              <a:rPr lang="en-US" sz="2000" b="1" dirty="0">
                <a:latin typeface="Calibri" panose="020F0502020204030204" pitchFamily="34" charset="0"/>
              </a:rPr>
              <a:t>SilverSneakers.com</a:t>
            </a:r>
            <a:endParaRPr lang="en-US" sz="1800" spc="-5" dirty="0">
              <a:latin typeface="Calibri" panose="020F0502020204030204" pitchFamily="34" charset="0"/>
              <a:cs typeface="Calibri"/>
            </a:endParaRPr>
          </a:p>
        </p:txBody>
      </p:sp>
      <p:pic>
        <p:nvPicPr>
          <p:cNvPr id="25" name="Picture 24">
            <a:extLst>
              <a:ext uri="{FF2B5EF4-FFF2-40B4-BE49-F238E27FC236}">
                <a16:creationId xmlns:a16="http://schemas.microsoft.com/office/drawing/2014/main" id="{450DF3B9-2C68-6F94-845C-F76290F4824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814133" y="1353528"/>
            <a:ext cx="1647603" cy="1574556"/>
          </a:xfrm>
          <a:prstGeom prst="rect">
            <a:avLst/>
          </a:prstGeom>
        </p:spPr>
      </p:pic>
      <p:pic>
        <p:nvPicPr>
          <p:cNvPr id="26" name="Picture 25" descr="A logo with a black background&#10;&#10;Description automatically generated">
            <a:extLst>
              <a:ext uri="{FF2B5EF4-FFF2-40B4-BE49-F238E27FC236}">
                <a16:creationId xmlns:a16="http://schemas.microsoft.com/office/drawing/2014/main" id="{7A9F4F8A-B2CF-1553-A4FC-57DE83EED7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1500" y="1917576"/>
            <a:ext cx="2141884" cy="901214"/>
          </a:xfrm>
          <a:prstGeom prst="rect">
            <a:avLst/>
          </a:prstGeom>
        </p:spPr>
      </p:pic>
      <p:sp>
        <p:nvSpPr>
          <p:cNvPr id="27" name="Title 18">
            <a:extLst>
              <a:ext uri="{FF2B5EF4-FFF2-40B4-BE49-F238E27FC236}">
                <a16:creationId xmlns:a16="http://schemas.microsoft.com/office/drawing/2014/main" id="{609A5FB4-22C2-6F4A-93DC-95CB980686A9}"/>
              </a:ext>
            </a:extLst>
          </p:cNvPr>
          <p:cNvSpPr txBox="1">
            <a:spLocks/>
          </p:cNvSpPr>
          <p:nvPr/>
        </p:nvSpPr>
        <p:spPr>
          <a:xfrm>
            <a:off x="1541806" y="499012"/>
            <a:ext cx="9644449" cy="771062"/>
          </a:xfrm>
          <a:prstGeom prst="rect">
            <a:avLst/>
          </a:prstGeom>
        </p:spPr>
        <p:txBody>
          <a:bodyPr vert="horz" lIns="0" tIns="0" rIns="0" bIns="0" rtlCol="0" anchor="ctr">
            <a:noAutofit/>
          </a:bodyPr>
          <a:lstStyle>
            <a:lvl1pPr algn="l" defTabSz="914446" rtl="0" eaLnBrk="1" latinLnBrk="0" hangingPunct="1">
              <a:lnSpc>
                <a:spcPct val="90000"/>
              </a:lnSpc>
              <a:spcBef>
                <a:spcPct val="0"/>
              </a:spcBef>
              <a:buNone/>
              <a:defRPr sz="3000" b="1" kern="1200">
                <a:solidFill>
                  <a:srgbClr val="5C9A1B"/>
                </a:solidFill>
                <a:latin typeface="Calibri" panose="020F0502020204030204" pitchFamily="34" charset="0"/>
                <a:ea typeface="+mj-ea"/>
                <a:cs typeface="+mj-cs"/>
              </a:defRPr>
            </a:lvl1pPr>
          </a:lstStyle>
          <a:p>
            <a:pPr algn="ctr"/>
            <a:r>
              <a:rPr lang="en-US"/>
              <a:t>The Humana Difference</a:t>
            </a:r>
            <a:br>
              <a:rPr lang="en-US"/>
            </a:br>
            <a:r>
              <a:rPr lang="en-US" sz="2400" b="0">
                <a:solidFill>
                  <a:schemeClr val="tx1"/>
                </a:solidFill>
              </a:rPr>
              <a:t>Medicare Advantage provides additional support, included in your plan</a:t>
            </a:r>
            <a:endParaRPr lang="en-US" sz="2400" b="0" dirty="0">
              <a:solidFill>
                <a:schemeClr val="tx1"/>
              </a:solidFill>
            </a:endParaRPr>
          </a:p>
        </p:txBody>
      </p:sp>
      <p:sp>
        <p:nvSpPr>
          <p:cNvPr id="28" name="Rectangle 27">
            <a:extLst>
              <a:ext uri="{FF2B5EF4-FFF2-40B4-BE49-F238E27FC236}">
                <a16:creationId xmlns:a16="http://schemas.microsoft.com/office/drawing/2014/main" id="{AF849387-511E-BA13-7653-5274E3479053}"/>
              </a:ext>
            </a:extLst>
          </p:cNvPr>
          <p:cNvSpPr/>
          <p:nvPr/>
        </p:nvSpPr>
        <p:spPr>
          <a:xfrm>
            <a:off x="966355" y="6248400"/>
            <a:ext cx="1463336" cy="413657"/>
          </a:xfrm>
          <a:prstGeom prst="rect">
            <a:avLst/>
          </a:prstGeom>
          <a:solidFill>
            <a:schemeClr val="bg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29" name="TextBox 28">
            <a:extLst>
              <a:ext uri="{FF2B5EF4-FFF2-40B4-BE49-F238E27FC236}">
                <a16:creationId xmlns:a16="http://schemas.microsoft.com/office/drawing/2014/main" id="{B03FB629-7852-116D-0286-7A7BBF3FBE29}"/>
              </a:ext>
            </a:extLst>
          </p:cNvPr>
          <p:cNvSpPr txBox="1"/>
          <p:nvPr/>
        </p:nvSpPr>
        <p:spPr>
          <a:xfrm>
            <a:off x="1073915" y="5620324"/>
            <a:ext cx="9379428" cy="738664"/>
          </a:xfrm>
          <a:prstGeom prst="rect">
            <a:avLst/>
          </a:prstGeom>
          <a:noFill/>
        </p:spPr>
        <p:txBody>
          <a:bodyPr wrap="square">
            <a:spAutoFit/>
          </a:bodyPr>
          <a:lstStyle/>
          <a:p>
            <a:r>
              <a:rPr lang="en-US" sz="1400" dirty="0">
                <a:latin typeface="Calibri" panose="020F0502020204030204" pitchFamily="34" charset="0"/>
              </a:rPr>
              <a:t>Rewards must be earned and redeemed within the same plan year. Rewards not redeemed before Dec. 31st will be forfeited. Rewards have no cash value and must be earned and redeemed within the same plan year. Rewards not redeemed before </a:t>
            </a:r>
            <a:br>
              <a:rPr lang="en-US" sz="1400" dirty="0">
                <a:latin typeface="Calibri" panose="020F0502020204030204" pitchFamily="34" charset="0"/>
              </a:rPr>
            </a:br>
            <a:r>
              <a:rPr lang="en-US" sz="1400" dirty="0">
                <a:latin typeface="Calibri" panose="020F0502020204030204" pitchFamily="34" charset="0"/>
              </a:rPr>
              <a:t>Dec. 31st will be forfeited.</a:t>
            </a:r>
            <a:endParaRPr lang="en-US" sz="1400" dirty="0"/>
          </a:p>
        </p:txBody>
      </p:sp>
    </p:spTree>
    <p:extLst>
      <p:ext uri="{BB962C8B-B14F-4D97-AF65-F5344CB8AC3E}">
        <p14:creationId xmlns:p14="http://schemas.microsoft.com/office/powerpoint/2010/main" val="8758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4DCE473F-73D7-3C67-CB38-A7364AF4F6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7228" y="3026409"/>
            <a:ext cx="2029615" cy="3044423"/>
          </a:xfrm>
          <a:prstGeom prst="rect">
            <a:avLst/>
          </a:prstGeom>
        </p:spPr>
      </p:pic>
      <p:sp>
        <p:nvSpPr>
          <p:cNvPr id="6" name="Title 5">
            <a:extLst>
              <a:ext uri="{FF2B5EF4-FFF2-40B4-BE49-F238E27FC236}">
                <a16:creationId xmlns:a16="http://schemas.microsoft.com/office/drawing/2014/main" id="{9DE14988-0CFB-4776-AE4E-5AD3D07F55E0}"/>
              </a:ext>
            </a:extLst>
          </p:cNvPr>
          <p:cNvSpPr>
            <a:spLocks noGrp="1"/>
          </p:cNvSpPr>
          <p:nvPr>
            <p:ph type="title"/>
          </p:nvPr>
        </p:nvSpPr>
        <p:spPr>
          <a:xfrm>
            <a:off x="966355" y="365760"/>
            <a:ext cx="10050690" cy="907260"/>
          </a:xfrm>
        </p:spPr>
        <p:txBody>
          <a:bodyPr/>
          <a:lstStyle/>
          <a:p>
            <a:r>
              <a:rPr lang="en-US" dirty="0"/>
              <a:t>Continuous glucose monitors and diabetic supplies</a:t>
            </a:r>
          </a:p>
        </p:txBody>
      </p:sp>
      <p:sp>
        <p:nvSpPr>
          <p:cNvPr id="4" name="Slide Number Placeholder 3">
            <a:extLst>
              <a:ext uri="{FF2B5EF4-FFF2-40B4-BE49-F238E27FC236}">
                <a16:creationId xmlns:a16="http://schemas.microsoft.com/office/drawing/2014/main" id="{36FFAEA7-B5D6-4D34-BB52-BC2294058EA6}"/>
              </a:ext>
            </a:extLst>
          </p:cNvPr>
          <p:cNvSpPr>
            <a:spLocks noGrp="1"/>
          </p:cNvSpPr>
          <p:nvPr>
            <p:ph type="sldNum" sz="quarter" idx="11"/>
          </p:nvPr>
        </p:nvSpPr>
        <p:spPr/>
        <p:txBody>
          <a:bodyPr/>
          <a:lstStyle/>
          <a:p>
            <a:pPr algn="r"/>
            <a:r>
              <a:rPr lang="en-US" b="1" dirty="0">
                <a:solidFill>
                  <a:schemeClr val="accent1"/>
                </a:solidFill>
              </a:rPr>
              <a:t>|</a:t>
            </a:r>
            <a:r>
              <a:rPr lang="en-US" dirty="0"/>
              <a:t> </a:t>
            </a:r>
            <a:fld id="{37D409AB-2201-4E18-8A34-C31753AD9B06}" type="slidenum">
              <a:rPr lang="en-US" smtClean="0">
                <a:solidFill>
                  <a:schemeClr val="tx1"/>
                </a:solidFill>
              </a:rPr>
              <a:pPr algn="r"/>
              <a:t>21</a:t>
            </a:fld>
            <a:endParaRPr lang="en-US" dirty="0">
              <a:solidFill>
                <a:schemeClr val="tx1"/>
              </a:solidFill>
            </a:endParaRPr>
          </a:p>
        </p:txBody>
      </p:sp>
      <p:sp>
        <p:nvSpPr>
          <p:cNvPr id="8" name="Text Placeholder 7">
            <a:extLst>
              <a:ext uri="{FF2B5EF4-FFF2-40B4-BE49-F238E27FC236}">
                <a16:creationId xmlns:a16="http://schemas.microsoft.com/office/drawing/2014/main" id="{AEB30A75-4E84-4F16-B39E-695F7FEBE331}"/>
              </a:ext>
            </a:extLst>
          </p:cNvPr>
          <p:cNvSpPr>
            <a:spLocks noGrp="1"/>
          </p:cNvSpPr>
          <p:nvPr>
            <p:ph type="body" sz="quarter" idx="4294967295"/>
          </p:nvPr>
        </p:nvSpPr>
        <p:spPr>
          <a:xfrm>
            <a:off x="966355" y="1157178"/>
            <a:ext cx="7101013" cy="2212830"/>
          </a:xfrm>
        </p:spPr>
        <p:txBody>
          <a:bodyPr/>
          <a:lstStyle/>
          <a:p>
            <a:pPr marL="225425" indent="-225425">
              <a:spcAft>
                <a:spcPts val="1200"/>
              </a:spcAft>
              <a:buFont typeface="Arial" panose="020B0604020202020204" pitchFamily="34" charset="0"/>
              <a:buChar char="•"/>
            </a:pPr>
            <a:r>
              <a:rPr lang="en-US" i="0" u="none" strike="noStrike" dirty="0">
                <a:latin typeface="+mn-lt"/>
              </a:rPr>
              <a:t>Covered under your Humana Group Medicare Part B medical benefit</a:t>
            </a:r>
          </a:p>
          <a:p>
            <a:pPr marL="225425" indent="-225425">
              <a:spcAft>
                <a:spcPts val="1200"/>
              </a:spcAft>
              <a:buFont typeface="Arial" panose="020B0604020202020204" pitchFamily="34" charset="0"/>
              <a:buChar char="•"/>
            </a:pPr>
            <a:r>
              <a:rPr lang="en-US" b="0" i="0" dirty="0">
                <a:effectLst/>
                <a:latin typeface="+mn-lt"/>
              </a:rPr>
              <a:t>Obtained from a participating retail pharmacy or a durable medical equipment (DME) provider that accepts Medicare and will bill your insurance</a:t>
            </a:r>
            <a:endParaRPr lang="en-US" i="0" u="none" strike="noStrike" dirty="0">
              <a:latin typeface="+mn-lt"/>
            </a:endParaRPr>
          </a:p>
        </p:txBody>
      </p:sp>
      <p:pic>
        <p:nvPicPr>
          <p:cNvPr id="7" name="Picture Placeholder 7">
            <a:extLst>
              <a:ext uri="{FF2B5EF4-FFF2-40B4-BE49-F238E27FC236}">
                <a16:creationId xmlns:a16="http://schemas.microsoft.com/office/drawing/2014/main" id="{4E27AE1F-E80E-F3D7-F3B0-B689BB2E1212}"/>
              </a:ext>
            </a:extLst>
          </p:cNvPr>
          <p:cNvPicPr>
            <a:picLocks noGrp="1" noRot="1" noChangeAspect="1" noMove="1" noResize="1" noEditPoints="1" noAdjustHandles="1" noChangeArrowheads="1" noChangeShapeType="1" noCrop="1"/>
          </p:cNvPicPr>
          <p:nvPr>
            <p:ph type="pic" sz="quarter" idx="12"/>
          </p:nvPr>
        </p:nvPicPr>
        <p:blipFill>
          <a:blip r:embed="rId4"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21" name="Picture 20">
            <a:extLst>
              <a:ext uri="{FF2B5EF4-FFF2-40B4-BE49-F238E27FC236}">
                <a16:creationId xmlns:a16="http://schemas.microsoft.com/office/drawing/2014/main" id="{8AEA503D-1276-5F4A-927C-84E39BD06C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9075" y="3083436"/>
            <a:ext cx="2029615" cy="3044423"/>
          </a:xfrm>
          <a:prstGeom prst="rect">
            <a:avLst/>
          </a:prstGeom>
        </p:spPr>
      </p:pic>
      <p:pic>
        <p:nvPicPr>
          <p:cNvPr id="27" name="Picture 26">
            <a:extLst>
              <a:ext uri="{FF2B5EF4-FFF2-40B4-BE49-F238E27FC236}">
                <a16:creationId xmlns:a16="http://schemas.microsoft.com/office/drawing/2014/main" id="{C45DBA07-EBA3-31C9-0947-521442B1E9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00923" y="3060778"/>
            <a:ext cx="2026187" cy="3046035"/>
          </a:xfrm>
          <a:prstGeom prst="rect">
            <a:avLst/>
          </a:prstGeom>
        </p:spPr>
      </p:pic>
    </p:spTree>
    <p:extLst>
      <p:ext uri="{BB962C8B-B14F-4D97-AF65-F5344CB8AC3E}">
        <p14:creationId xmlns:p14="http://schemas.microsoft.com/office/powerpoint/2010/main" val="2005089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to enroll</a:t>
            </a:r>
          </a:p>
        </p:txBody>
      </p:sp>
      <p:sp>
        <p:nvSpPr>
          <p:cNvPr id="5" name="Slide Number Placeholder 4"/>
          <p:cNvSpPr>
            <a:spLocks noGrp="1"/>
          </p:cNvSpPr>
          <p:nvPr>
            <p:ph type="sldNum" sz="quarter" idx="11"/>
          </p:nvPr>
        </p:nvSpPr>
        <p:spPr/>
        <p:txBody>
          <a:bodyPr/>
          <a:lstStyle/>
          <a:p>
            <a:pPr algn="r"/>
            <a:r>
              <a:rPr lang="en-US" b="1">
                <a:solidFill>
                  <a:schemeClr val="accent1"/>
                </a:solidFill>
              </a:rPr>
              <a:t>|</a:t>
            </a:r>
            <a:r>
              <a:rPr lang="en-US"/>
              <a:t> </a:t>
            </a:r>
            <a:fld id="{37D409AB-2201-4E18-8A34-C31753AD9B06}" type="slidenum">
              <a:rPr lang="en-US" smtClean="0">
                <a:solidFill>
                  <a:schemeClr val="tx1"/>
                </a:solidFill>
              </a:rPr>
              <a:pPr algn="r"/>
              <a:t>22</a:t>
            </a:fld>
            <a:endParaRPr lang="en-US" dirty="0">
              <a:solidFill>
                <a:schemeClr val="tx1"/>
              </a:solidFill>
            </a:endParaRPr>
          </a:p>
        </p:txBody>
      </p:sp>
      <p:sp>
        <p:nvSpPr>
          <p:cNvPr id="4" name="Text Placeholder 3"/>
          <p:cNvSpPr>
            <a:spLocks noGrp="1"/>
          </p:cNvSpPr>
          <p:nvPr>
            <p:ph type="body" sz="quarter" idx="4294967295"/>
          </p:nvPr>
        </p:nvSpPr>
        <p:spPr>
          <a:xfrm>
            <a:off x="966355" y="1216025"/>
            <a:ext cx="5195888" cy="2212975"/>
          </a:xfrm>
        </p:spPr>
        <p:txBody>
          <a:bodyPr/>
          <a:lstStyle/>
          <a:p>
            <a:pPr marL="342900" marR="0" lvl="0" indent="-342900" algn="l" defTabSz="914446" rtl="0" eaLnBrk="1" fontAlgn="auto" latinLnBrk="0" hangingPunct="1">
              <a:lnSpc>
                <a:spcPct val="100000"/>
              </a:lnSpc>
              <a:spcBef>
                <a:spcPts val="600"/>
              </a:spcBef>
              <a:spcAft>
                <a:spcPts val="0"/>
              </a:spcAft>
              <a:buClr>
                <a:srgbClr val="3A3B3C"/>
              </a:buClr>
              <a:buSzTx/>
              <a:buFont typeface="Arial" panose="020B0604020202020204" pitchFamily="34" charset="0"/>
              <a:buChar char="•"/>
              <a:tabLst/>
              <a:defRPr/>
            </a:pPr>
            <a:r>
              <a:rPr kumimoji="0" lang="en-US" sz="280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Through your employer</a:t>
            </a:r>
          </a:p>
          <a:p>
            <a:pPr marL="342900" marR="0" lvl="0" indent="-342900" algn="l" defTabSz="914446" rtl="0" eaLnBrk="1" fontAlgn="auto" latinLnBrk="0" hangingPunct="1">
              <a:lnSpc>
                <a:spcPct val="100000"/>
              </a:lnSpc>
              <a:spcBef>
                <a:spcPts val="600"/>
              </a:spcBef>
              <a:spcAft>
                <a:spcPts val="0"/>
              </a:spcAft>
              <a:buClr>
                <a:srgbClr val="3A3B3C"/>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WV PEIA </a:t>
            </a:r>
            <a:r>
              <a:rPr kumimoji="0" lang="en-US" sz="2000" b="0" i="0" u="none" strike="noStrike" kern="1200" cap="none" spc="0" normalizeH="0" baseline="0" noProof="0" dirty="0">
                <a:ln>
                  <a:noFill/>
                </a:ln>
                <a:solidFill>
                  <a:srgbClr val="3A3B3C"/>
                </a:solidFill>
                <a:effectLst/>
                <a:uLnTx/>
                <a:uFillTx/>
                <a:latin typeface="Calibri" panose="020F0502020204030204" pitchFamily="34" charset="0"/>
                <a:ea typeface="+mn-ea"/>
                <a:cs typeface="+mn-cs"/>
              </a:rPr>
              <a:t>will get your information and enroll you in the Humana plan</a:t>
            </a:r>
          </a:p>
          <a:p>
            <a:pPr marL="342900" indent="-342900">
              <a:spcBef>
                <a:spcPts val="600"/>
              </a:spcBef>
              <a:buFont typeface="Arial" panose="020B0604020202020204" pitchFamily="34" charset="0"/>
              <a:buChar char="•"/>
            </a:pPr>
            <a:endParaRPr lang="en-US" sz="2800" dirty="0"/>
          </a:p>
        </p:txBody>
      </p:sp>
      <p:pic>
        <p:nvPicPr>
          <p:cNvPr id="8" name="Picture 7">
            <a:extLst>
              <a:ext uri="{FF2B5EF4-FFF2-40B4-BE49-F238E27FC236}">
                <a16:creationId xmlns:a16="http://schemas.microsoft.com/office/drawing/2014/main" id="{07E3305C-AAA2-0BB3-BF6D-CC573661E91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178364">
            <a:off x="6376966" y="805578"/>
            <a:ext cx="3844756" cy="5246843"/>
          </a:xfrm>
          <a:prstGeom prst="rect">
            <a:avLst/>
          </a:prstGeom>
          <a:ln w="3175">
            <a:solidFill>
              <a:schemeClr val="tx1"/>
            </a:solidFill>
          </a:ln>
          <a:effectLst>
            <a:outerShdw blurRad="50800" dist="38100" dir="2700000" algn="tl" rotWithShape="0">
              <a:prstClr val="black">
                <a:alpha val="40000"/>
              </a:prstClr>
            </a:outerShdw>
          </a:effectLst>
        </p:spPr>
      </p:pic>
      <p:pic>
        <p:nvPicPr>
          <p:cNvPr id="7" name="Picture Placeholder 7">
            <a:extLst>
              <a:ext uri="{FF2B5EF4-FFF2-40B4-BE49-F238E27FC236}">
                <a16:creationId xmlns:a16="http://schemas.microsoft.com/office/drawing/2014/main" id="{C9983987-9D58-A87C-75E1-DC9C76CC9309}"/>
              </a:ext>
            </a:extLst>
          </p:cNvPr>
          <p:cNvPicPr>
            <a:picLocks noGrp="1" noRot="1" noChangeAspect="1" noMove="1" noResize="1" noEditPoints="1" noAdjustHandles="1" noChangeArrowheads="1" noChangeShapeType="1" noCrop="1"/>
          </p:cNvPicPr>
          <p:nvPr>
            <p:ph type="pic" sz="quarter" idx="12"/>
          </p:nvPr>
        </p:nvPicPr>
        <p:blipFill>
          <a:blip r:embed="rId4"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pic>
        <p:nvPicPr>
          <p:cNvPr id="6" name="Picture 5" descr="A blue and white logo&#10;&#10;AI-generated content may be incorrect.">
            <a:extLst>
              <a:ext uri="{FF2B5EF4-FFF2-40B4-BE49-F238E27FC236}">
                <a16:creationId xmlns:a16="http://schemas.microsoft.com/office/drawing/2014/main" id="{2F44A26E-AA6E-D8DE-7D00-EE686C2C13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4540" y="4716245"/>
            <a:ext cx="2161880" cy="1996557"/>
          </a:xfrm>
          <a:prstGeom prst="rect">
            <a:avLst/>
          </a:prstGeom>
        </p:spPr>
      </p:pic>
    </p:spTree>
    <p:extLst>
      <p:ext uri="{BB962C8B-B14F-4D97-AF65-F5344CB8AC3E}">
        <p14:creationId xmlns:p14="http://schemas.microsoft.com/office/powerpoint/2010/main" val="3763670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C234C-1F6D-E1D4-B731-2B185C647C8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138AB6E-0B6E-8C08-5A8F-5CFA29C3A5BA}"/>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6976630" y="1279525"/>
            <a:ext cx="4572000" cy="2918946"/>
          </a:xfrm>
          <a:prstGeom prst="rect">
            <a:avLst/>
          </a:prstGeom>
        </p:spPr>
      </p:pic>
      <p:sp>
        <p:nvSpPr>
          <p:cNvPr id="2" name="Title 1">
            <a:extLst>
              <a:ext uri="{FF2B5EF4-FFF2-40B4-BE49-F238E27FC236}">
                <a16:creationId xmlns:a16="http://schemas.microsoft.com/office/drawing/2014/main" id="{D7C036DC-75F6-F5A1-4415-AC846691599B}"/>
              </a:ext>
            </a:extLst>
          </p:cNvPr>
          <p:cNvSpPr>
            <a:spLocks noGrp="1"/>
          </p:cNvSpPr>
          <p:nvPr>
            <p:ph type="title"/>
          </p:nvPr>
        </p:nvSpPr>
        <p:spPr/>
        <p:txBody>
          <a:bodyPr/>
          <a:lstStyle/>
          <a:p>
            <a:r>
              <a:rPr lang="en-US" dirty="0"/>
              <a:t>What to expect after you enroll</a:t>
            </a:r>
          </a:p>
        </p:txBody>
      </p:sp>
      <p:sp>
        <p:nvSpPr>
          <p:cNvPr id="11" name="Slide Number Placeholder 10">
            <a:extLst>
              <a:ext uri="{FF2B5EF4-FFF2-40B4-BE49-F238E27FC236}">
                <a16:creationId xmlns:a16="http://schemas.microsoft.com/office/drawing/2014/main" id="{ED3BD192-D026-F6DB-2ADB-DC7E18A634B2}"/>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23</a:t>
            </a:fld>
            <a:endParaRPr lang="en-US" dirty="0">
              <a:solidFill>
                <a:schemeClr val="tx1"/>
              </a:solidFill>
            </a:endParaRPr>
          </a:p>
        </p:txBody>
      </p:sp>
      <p:sp>
        <p:nvSpPr>
          <p:cNvPr id="3" name="Text Placeholder 2">
            <a:extLst>
              <a:ext uri="{FF2B5EF4-FFF2-40B4-BE49-F238E27FC236}">
                <a16:creationId xmlns:a16="http://schemas.microsoft.com/office/drawing/2014/main" id="{BA8E33CD-EE13-D0CD-1A0C-D51B6371C6D2}"/>
              </a:ext>
            </a:extLst>
          </p:cNvPr>
          <p:cNvSpPr>
            <a:spLocks noGrp="1"/>
          </p:cNvSpPr>
          <p:nvPr>
            <p:ph type="body" sz="quarter" idx="4294967295"/>
          </p:nvPr>
        </p:nvSpPr>
        <p:spPr>
          <a:xfrm>
            <a:off x="966355" y="1279525"/>
            <a:ext cx="6010275" cy="4487863"/>
          </a:xfrm>
        </p:spPr>
        <p:txBody>
          <a:bodyPr/>
          <a:lstStyle/>
          <a:p>
            <a:pPr marL="233363" indent="-233363" algn="l">
              <a:spcAft>
                <a:spcPts val="1200"/>
              </a:spcAft>
              <a:buFont typeface="Arial" panose="020B0604020202020204" pitchFamily="34" charset="0"/>
              <a:buChar char="•"/>
            </a:pPr>
            <a:r>
              <a:rPr lang="en-US" b="1" dirty="0">
                <a:solidFill>
                  <a:schemeClr val="accent3"/>
                </a:solidFill>
                <a:cs typeface="Calibri"/>
              </a:rPr>
              <a:t>Enrollment confirmation</a:t>
            </a:r>
            <a:br>
              <a:rPr lang="en-US" dirty="0">
                <a:cs typeface="Calibri"/>
              </a:rPr>
            </a:br>
            <a:r>
              <a:rPr lang="en-US" dirty="0">
                <a:cs typeface="Calibri"/>
              </a:rPr>
              <a:t>Review enrollment information in kit.</a:t>
            </a:r>
          </a:p>
          <a:p>
            <a:pPr marL="233363" indent="-233363" algn="l">
              <a:spcAft>
                <a:spcPts val="1200"/>
              </a:spcAft>
              <a:buFont typeface="Arial" panose="020B0604020202020204" pitchFamily="34" charset="0"/>
              <a:buChar char="•"/>
            </a:pPr>
            <a:r>
              <a:rPr lang="en-US" b="1" dirty="0">
                <a:solidFill>
                  <a:schemeClr val="accent3"/>
                </a:solidFill>
                <a:cs typeface="Calibri"/>
              </a:rPr>
              <a:t>Humana member ID card</a:t>
            </a:r>
            <a:br>
              <a:rPr lang="en-US" dirty="0">
                <a:cs typeface="Calibri"/>
              </a:rPr>
            </a:br>
            <a:r>
              <a:rPr lang="en-US" dirty="0">
                <a:cs typeface="Calibri"/>
              </a:rPr>
              <a:t>Once you receive your ID card, create a </a:t>
            </a:r>
            <a:r>
              <a:rPr lang="en-US" dirty="0" err="1">
                <a:cs typeface="Calibri"/>
              </a:rPr>
              <a:t>MyHumana</a:t>
            </a:r>
            <a:r>
              <a:rPr lang="en-US" dirty="0">
                <a:cs typeface="Calibri"/>
              </a:rPr>
              <a:t> profile.</a:t>
            </a:r>
          </a:p>
          <a:p>
            <a:pPr marL="233363" indent="-233363" algn="l">
              <a:spcAft>
                <a:spcPts val="1200"/>
              </a:spcAft>
              <a:buFont typeface="Arial" panose="020B0604020202020204" pitchFamily="34" charset="0"/>
              <a:buChar char="•"/>
            </a:pPr>
            <a:r>
              <a:rPr lang="en-US" b="1" dirty="0">
                <a:solidFill>
                  <a:schemeClr val="accent3"/>
                </a:solidFill>
                <a:cs typeface="Calibri"/>
              </a:rPr>
              <a:t>Access to Evidence of Coverage (EOC)</a:t>
            </a:r>
            <a:br>
              <a:rPr lang="en-US" b="1" dirty="0">
                <a:cs typeface="Calibri"/>
              </a:rPr>
            </a:br>
            <a:r>
              <a:rPr lang="en-US" dirty="0">
                <a:cs typeface="Calibri"/>
              </a:rPr>
              <a:t>Read this document to learn about the plan’s coverage and services. </a:t>
            </a:r>
          </a:p>
          <a:p>
            <a:pPr marL="233363" indent="-233363" algn="l">
              <a:spcAft>
                <a:spcPts val="1200"/>
              </a:spcAft>
              <a:buFont typeface="Arial" panose="020B0604020202020204" pitchFamily="34" charset="0"/>
              <a:buChar char="•"/>
            </a:pPr>
            <a:r>
              <a:rPr lang="en-US" b="1" i="0" u="none" strike="noStrike" dirty="0">
                <a:solidFill>
                  <a:schemeClr val="accent3"/>
                </a:solidFill>
              </a:rPr>
              <a:t>Health and Well-being Assessment (HWA)</a:t>
            </a:r>
            <a:br>
              <a:rPr lang="en-US" b="1" i="0" u="none" strike="noStrike" dirty="0"/>
            </a:br>
            <a:r>
              <a:rPr lang="en-US" i="0" u="none" strike="noStrike" dirty="0"/>
              <a:t>An annual detailed health review conducted in your home.</a:t>
            </a:r>
          </a:p>
        </p:txBody>
      </p:sp>
      <p:pic>
        <p:nvPicPr>
          <p:cNvPr id="7" name="Picture Placeholder 7">
            <a:extLst>
              <a:ext uri="{FF2B5EF4-FFF2-40B4-BE49-F238E27FC236}">
                <a16:creationId xmlns:a16="http://schemas.microsoft.com/office/drawing/2014/main" id="{175188C5-0186-0C61-098C-4D4A86D8F175}"/>
              </a:ext>
            </a:extLst>
          </p:cNvPr>
          <p:cNvPicPr>
            <a:picLocks noGrp="1" noChangeAspect="1"/>
          </p:cNvPicPr>
          <p:nvPr>
            <p:ph type="pic" sz="quarter" idx="12"/>
          </p:nvPr>
        </p:nvPicPr>
        <p:blipFill>
          <a:blip r:embed="rId4" cstate="hqprint">
            <a:extLst>
              <a:ext uri="{28A0092B-C50C-407E-A947-70E740481C1C}">
                <a14:useLocalDpi xmlns:a14="http://schemas.microsoft.com/office/drawing/2010/main" val="0"/>
              </a:ext>
            </a:extLst>
          </a:blip>
          <a:srcRect/>
          <a:stretch>
            <a:fillRect/>
          </a:stretch>
        </p:blipFill>
        <p:spPr>
          <a:xfrm>
            <a:off x="0" y="0"/>
            <a:ext cx="613064" cy="6858000"/>
          </a:xfrm>
          <a:prstGeom prst="rect">
            <a:avLst/>
          </a:prstGeom>
          <a:solidFill>
            <a:srgbClr val="78BE20"/>
          </a:solidFill>
        </p:spPr>
      </p:pic>
    </p:spTree>
    <p:extLst>
      <p:ext uri="{BB962C8B-B14F-4D97-AF65-F5344CB8AC3E}">
        <p14:creationId xmlns:p14="http://schemas.microsoft.com/office/powerpoint/2010/main" val="3282118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AF85038-2AD1-4A6D-B3E6-1A4714DEEC01}"/>
              </a:ext>
            </a:extLst>
          </p:cNvPr>
          <p:cNvSpPr txBox="1">
            <a:spLocks/>
          </p:cNvSpPr>
          <p:nvPr/>
        </p:nvSpPr>
        <p:spPr>
          <a:xfrm>
            <a:off x="4952215" y="402335"/>
            <a:ext cx="6781014" cy="997196"/>
          </a:xfrm>
          <a:prstGeom prst="rect">
            <a:avLst/>
          </a:prstGeom>
        </p:spPr>
        <p:txBody>
          <a:bodyPr wrap="square" lIns="0" tIns="0" rIns="0" bIns="0">
            <a:spAutoFit/>
          </a:bodyPr>
          <a:lstStyle>
            <a:lvl1pPr algn="l" defTabSz="914446"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2"/>
                </a:solidFill>
                <a:latin typeface="Calibri" panose="020F0502020204030204" pitchFamily="34" charset="0"/>
              </a:rPr>
              <a:t>Thanks for your time and attention, stay connected with Humana</a:t>
            </a:r>
          </a:p>
        </p:txBody>
      </p:sp>
      <p:pic>
        <p:nvPicPr>
          <p:cNvPr id="4" name="Picture 3">
            <a:extLst>
              <a:ext uri="{FF2B5EF4-FFF2-40B4-BE49-F238E27FC236}">
                <a16:creationId xmlns:a16="http://schemas.microsoft.com/office/drawing/2014/main" id="{4C8900E5-81B1-7A7B-2F30-EA4467E48C5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0" y="0"/>
            <a:ext cx="4535424" cy="6858000"/>
          </a:xfrm>
          <a:prstGeom prst="rect">
            <a:avLst/>
          </a:prstGeom>
          <a:solidFill>
            <a:schemeClr val="accent1"/>
          </a:solidFill>
        </p:spPr>
      </p:pic>
      <p:pic>
        <p:nvPicPr>
          <p:cNvPr id="5" name="Graphic 4">
            <a:extLst>
              <a:ext uri="{FF2B5EF4-FFF2-40B4-BE49-F238E27FC236}">
                <a16:creationId xmlns:a16="http://schemas.microsoft.com/office/drawing/2014/main" id="{71360344-8706-A467-AC32-74AA14DD2D2F}"/>
              </a:ext>
            </a:extLst>
          </p:cNvPr>
          <p:cNvPicPr/>
          <p:nvPr/>
        </p:nvPicPr>
        <p:blipFill>
          <a:blip>
            <a:extLst>
              <a:ext uri="{96DAC541-7B7A-43D3-8B79-37D633B846F1}">
                <asvg:svgBlip xmlns:asvg="http://schemas.microsoft.com/office/drawing/2016/SVG/main" r:embed="rId4"/>
              </a:ext>
            </a:extLst>
          </a:blip>
          <a:stretch>
            <a:fillRect/>
          </a:stretch>
        </p:blipFill>
        <p:spPr>
          <a:xfrm>
            <a:off x="572262" y="1399531"/>
            <a:ext cx="3390900" cy="4114800"/>
          </a:xfrm>
          <a:prstGeom prst="rect">
            <a:avLst/>
          </a:prstGeom>
        </p:spPr>
      </p:pic>
      <p:sp>
        <p:nvSpPr>
          <p:cNvPr id="7" name="Text Placeholder 6">
            <a:extLst>
              <a:ext uri="{FF2B5EF4-FFF2-40B4-BE49-F238E27FC236}">
                <a16:creationId xmlns:a16="http://schemas.microsoft.com/office/drawing/2014/main" id="{1EFA3E70-D269-6BFF-B67C-A71C6678BA4C}"/>
              </a:ext>
            </a:extLst>
          </p:cNvPr>
          <p:cNvSpPr txBox="1">
            <a:spLocks/>
          </p:cNvSpPr>
          <p:nvPr/>
        </p:nvSpPr>
        <p:spPr>
          <a:xfrm>
            <a:off x="4952215" y="1846082"/>
            <a:ext cx="7010400" cy="4478149"/>
          </a:xfrm>
          <a:prstGeom prst="rect">
            <a:avLst/>
          </a:prstGeom>
          <a:ln>
            <a:noFill/>
          </a:ln>
        </p:spPr>
        <p:txBody>
          <a:bodyPr vert="horz" wrap="square" lIns="0" tIns="0" rIns="0" bIns="0" rtlCol="0" anchor="t" anchorCtr="0">
            <a:spAutoFit/>
          </a:bodyPr>
          <a:lstStyle>
            <a:lvl1pPr marL="0" indent="0" algn="l" defTabSz="914446" rtl="0" eaLnBrk="1" latinLnBrk="0" hangingPunct="1">
              <a:lnSpc>
                <a:spcPct val="90000"/>
              </a:lnSpc>
              <a:spcBef>
                <a:spcPts val="0"/>
              </a:spcBef>
              <a:buFont typeface="Arial" panose="020B0604020202020204" pitchFamily="34" charset="0"/>
              <a:buNone/>
              <a:defRPr sz="5400" kern="1200">
                <a:solidFill>
                  <a:schemeClr val="tx1"/>
                </a:solidFill>
                <a:latin typeface="+mn-lt"/>
                <a:ea typeface="+mn-ea"/>
                <a:cs typeface="+mn-cs"/>
              </a:defRPr>
            </a:lvl1pPr>
            <a:lvl2pPr marL="0" indent="0" algn="l" defTabSz="914446" rtl="0" eaLnBrk="1" latinLnBrk="0" hangingPunct="1">
              <a:lnSpc>
                <a:spcPct val="100000"/>
              </a:lnSpc>
              <a:spcBef>
                <a:spcPts val="500"/>
              </a:spcBef>
              <a:buClr>
                <a:schemeClr val="bg2"/>
              </a:buClr>
              <a:buFont typeface="Arial" panose="020B0604020202020204" pitchFamily="34" charset="0"/>
              <a:buNone/>
              <a:defRPr sz="2400" b="0" kern="1200">
                <a:solidFill>
                  <a:schemeClr val="bg2"/>
                </a:solidFill>
                <a:latin typeface="+mj-lt"/>
                <a:ea typeface="+mn-ea"/>
                <a:cs typeface="+mn-cs"/>
              </a:defRPr>
            </a:lvl2pPr>
            <a:lvl3pPr marL="182889" indent="-182889" algn="l" defTabSz="914446" rtl="0" eaLnBrk="1" latinLnBrk="0" hangingPunct="1">
              <a:lnSpc>
                <a:spcPct val="100000"/>
              </a:lnSpc>
              <a:spcBef>
                <a:spcPts val="500"/>
              </a:spcBef>
              <a:buClr>
                <a:schemeClr val="bg2"/>
              </a:buClr>
              <a:buFont typeface="Arial" panose="020B0604020202020204" pitchFamily="34" charset="0"/>
              <a:buChar char="•"/>
              <a:defRPr sz="1900" kern="1200">
                <a:solidFill>
                  <a:schemeClr val="bg2"/>
                </a:solidFill>
                <a:latin typeface="+mn-lt"/>
                <a:ea typeface="+mn-ea"/>
                <a:cs typeface="+mn-cs"/>
              </a:defRPr>
            </a:lvl3pPr>
            <a:lvl4pPr marL="365778" indent="-182889" algn="l" defTabSz="914446" rtl="0" eaLnBrk="1" latinLnBrk="0" hangingPunct="1">
              <a:lnSpc>
                <a:spcPct val="100000"/>
              </a:lnSpc>
              <a:spcBef>
                <a:spcPts val="500"/>
              </a:spcBef>
              <a:buClr>
                <a:schemeClr val="bg2"/>
              </a:buClr>
              <a:buFont typeface="Arial" panose="020B0604020202020204" pitchFamily="34" charset="0"/>
              <a:buChar char="•"/>
              <a:defRPr sz="1600" kern="1200">
                <a:solidFill>
                  <a:schemeClr val="bg2"/>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t>A dedicated Customer Care team will help you with anything related to your Humana plan. </a:t>
            </a:r>
            <a:b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br>
            <a:r>
              <a:rPr kumimoji="0" lang="en-US" sz="2200" b="1" i="0" u="none" strike="noStrike" kern="1200" cap="none" spc="0" normalizeH="0" baseline="0" noProof="0" dirty="0">
                <a:ln>
                  <a:noFill/>
                </a:ln>
                <a:solidFill>
                  <a:srgbClr val="53575A"/>
                </a:solidFill>
                <a:effectLst/>
                <a:uLnTx/>
                <a:uFillTx/>
                <a:latin typeface="Calibri" panose="020F0502020204030204"/>
                <a:ea typeface="+mn-ea"/>
                <a:cs typeface="+mn-cs"/>
              </a:rPr>
              <a:t>800-783-4599 (TTY: 711)</a:t>
            </a:r>
            <a: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t>,</a:t>
            </a:r>
            <a:b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br>
            <a: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t>Monday – Friday, 8 a.m. – 9 p.m., Eastern time</a:t>
            </a:r>
          </a:p>
          <a:p>
            <a:pPr marL="342900" marR="0" lvl="0" indent="-342900"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srgbClr val="53575A"/>
              </a:solidFill>
              <a:effectLst/>
              <a:uLnTx/>
              <a:uFillTx/>
              <a:latin typeface="Calibri" panose="020F0502020204030204"/>
              <a:ea typeface="+mn-ea"/>
              <a:cs typeface="+mn-cs"/>
            </a:endParaRPr>
          </a:p>
          <a:p>
            <a:pPr marL="0" marR="0" lvl="0" indent="0" algn="l" defTabSz="914446" rtl="0" eaLnBrk="1" fontAlgn="auto" latinLnBrk="0" hangingPunct="1">
              <a:lnSpc>
                <a:spcPct val="100000"/>
              </a:lnSpc>
              <a:spcBef>
                <a:spcPts val="0"/>
              </a:spcBef>
              <a:spcAft>
                <a:spcPts val="9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53575A"/>
                </a:solidFill>
                <a:effectLst/>
                <a:uLnTx/>
                <a:uFillTx/>
                <a:latin typeface="Calibri" panose="020F0502020204030204"/>
                <a:ea typeface="+mn-ea"/>
                <a:cs typeface="+mn-cs"/>
              </a:rPr>
              <a:t>                                    </a:t>
            </a:r>
            <a:r>
              <a:rPr kumimoji="0" lang="en-US" sz="2400" b="1" i="0" u="sng" strike="noStrike" kern="1200" cap="none" spc="0" normalizeH="0" baseline="0" noProof="0" dirty="0">
                <a:ln>
                  <a:noFill/>
                </a:ln>
                <a:solidFill>
                  <a:srgbClr val="53575A">
                    <a:lumMod val="50000"/>
                  </a:srgbClr>
                </a:solidFill>
                <a:effectLst/>
                <a:uLnTx/>
                <a:uFillTx/>
                <a:latin typeface="Calibri" panose="020F0502020204030204"/>
                <a:ea typeface="+mn-ea"/>
                <a:cs typeface="+mn-cs"/>
              </a:rPr>
              <a:t>Joel Thacker</a:t>
            </a:r>
            <a:r>
              <a:rPr kumimoji="0" lang="en-US" sz="2400" b="1" i="0" u="none" strike="noStrike" kern="1200" cap="none" spc="0" normalizeH="0" baseline="0" noProof="0" dirty="0">
                <a:ln>
                  <a:noFill/>
                </a:ln>
                <a:solidFill>
                  <a:srgbClr val="53575A">
                    <a:lumMod val="50000"/>
                  </a:srgbClr>
                </a:solidFill>
                <a:effectLst/>
                <a:uLnTx/>
                <a:uFillTx/>
                <a:latin typeface="Calibri" panose="020F0502020204030204"/>
                <a:ea typeface="+mn-ea"/>
                <a:cs typeface="+mn-cs"/>
              </a:rPr>
              <a:t>                                           </a:t>
            </a:r>
            <a:endParaRPr kumimoji="0" lang="en-US" sz="2400" b="1" i="0" u="sng" strike="noStrike" kern="1200" cap="none" spc="0" normalizeH="0" baseline="0" noProof="0" dirty="0">
              <a:ln>
                <a:noFill/>
              </a:ln>
              <a:solidFill>
                <a:srgbClr val="53575A">
                  <a:lumMod val="50000"/>
                </a:srgbClr>
              </a:solidFill>
              <a:effectLst/>
              <a:uLnTx/>
              <a:uFillTx/>
              <a:latin typeface="Calibri" panose="020F0502020204030204"/>
              <a:ea typeface="+mn-ea"/>
              <a:cs typeface="+mn-cs"/>
            </a:endParaRPr>
          </a:p>
          <a:p>
            <a:pPr marL="0" marR="0" lvl="0" indent="0" algn="l" defTabSz="914446" rtl="0" eaLnBrk="1" fontAlgn="auto" latinLnBrk="0" hangingPunct="1">
              <a:lnSpc>
                <a:spcPct val="100000"/>
              </a:lnSpc>
              <a:spcBef>
                <a:spcPts val="0"/>
              </a:spcBef>
              <a:spcAft>
                <a:spcPts val="9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53575A">
                    <a:lumMod val="50000"/>
                  </a:srgbClr>
                </a:solidFill>
                <a:effectLst/>
                <a:uLnTx/>
                <a:uFillTx/>
                <a:latin typeface="Calibri" panose="020F0502020204030204"/>
                <a:ea typeface="+mn-ea"/>
                <a:cs typeface="+mn-cs"/>
              </a:rPr>
              <a:t>                                </a:t>
            </a:r>
            <a:r>
              <a:rPr kumimoji="0" lang="en-US" sz="2400" b="1" i="1" u="none" strike="noStrike" kern="1200" cap="none" spc="0" normalizeH="0" baseline="0" noProof="0" dirty="0">
                <a:ln>
                  <a:noFill/>
                </a:ln>
                <a:solidFill>
                  <a:srgbClr val="53575A">
                    <a:lumMod val="50000"/>
                  </a:srgbClr>
                </a:solidFill>
                <a:effectLst/>
                <a:uLnTx/>
                <a:uFillTx/>
                <a:latin typeface="Calibri" panose="020F0502020204030204"/>
                <a:ea typeface="+mn-ea"/>
                <a:cs typeface="+mn-cs"/>
              </a:rPr>
              <a:t>Account Executive                 </a:t>
            </a:r>
          </a:p>
          <a:p>
            <a:pPr marL="0" marR="0" lvl="0" indent="0" algn="l" defTabSz="914446" rtl="0" eaLnBrk="1" fontAlgn="auto" latinLnBrk="0" hangingPunct="1">
              <a:lnSpc>
                <a:spcPct val="100000"/>
              </a:lnSpc>
              <a:spcBef>
                <a:spcPts val="0"/>
              </a:spcBef>
              <a:spcAft>
                <a:spcPts val="9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53575A">
                    <a:lumMod val="50000"/>
                  </a:srgbClr>
                </a:solidFill>
                <a:effectLst/>
                <a:uLnTx/>
                <a:uFillTx/>
                <a:latin typeface="Calibri" panose="020F0502020204030204"/>
                <a:ea typeface="+mn-ea"/>
                <a:cs typeface="+mn-cs"/>
              </a:rPr>
              <a:t>                                   </a:t>
            </a:r>
            <a:r>
              <a:rPr kumimoji="0" lang="en-US" sz="2400" b="1" i="1" u="none" strike="noStrike" kern="1200" cap="none" spc="0" normalizeH="0" baseline="0" noProof="0" dirty="0">
                <a:ln>
                  <a:noFill/>
                </a:ln>
                <a:solidFill>
                  <a:srgbClr val="53575A">
                    <a:lumMod val="50000"/>
                  </a:srgbClr>
                </a:solidFill>
                <a:effectLst/>
                <a:uLnTx/>
                <a:uFillTx/>
                <a:latin typeface="Calibri" panose="020F0502020204030204"/>
                <a:ea typeface="+mn-ea"/>
                <a:cs typeface="+mn-cs"/>
              </a:rPr>
              <a:t>304-617-4573</a:t>
            </a:r>
          </a:p>
          <a:p>
            <a:pPr marL="0" marR="0" lvl="0" indent="0" algn="l" defTabSz="914446" rtl="0" eaLnBrk="1" fontAlgn="auto" latinLnBrk="0" hangingPunct="1">
              <a:lnSpc>
                <a:spcPct val="100000"/>
              </a:lnSpc>
              <a:spcBef>
                <a:spcPts val="0"/>
              </a:spcBef>
              <a:spcAft>
                <a:spcPts val="900"/>
              </a:spcAft>
              <a:buClrTx/>
              <a:buSzTx/>
              <a:buFont typeface="Arial" panose="020B0604020202020204" pitchFamily="34" charset="0"/>
              <a:buNone/>
              <a:tabLst/>
              <a:defRPr/>
            </a:pPr>
            <a:endParaRPr kumimoji="0" lang="en-US" sz="1000" b="1" i="0" u="none" strike="noStrike" kern="1200" cap="none" spc="0" normalizeH="0" baseline="0" noProof="0" dirty="0">
              <a:ln>
                <a:noFill/>
              </a:ln>
              <a:solidFill>
                <a:srgbClr val="53575A">
                  <a:lumMod val="50000"/>
                </a:srgbClr>
              </a:solidFill>
              <a:effectLst/>
              <a:uLnTx/>
              <a:uFillTx/>
              <a:latin typeface="Calibri" panose="020F0502020204030204"/>
              <a:ea typeface="+mn-ea"/>
              <a:cs typeface="+mn-cs"/>
            </a:endParaRPr>
          </a:p>
          <a:p>
            <a:pPr marL="342900" marR="0" lvl="0" indent="-342900" algn="l" defTabSz="914446"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t>Use </a:t>
            </a:r>
            <a:r>
              <a:rPr kumimoji="0" lang="en-US" sz="2200" b="0" i="0" u="none" strike="noStrike" kern="1200" cap="none" spc="0" normalizeH="0" baseline="0" noProof="0" dirty="0" err="1">
                <a:ln>
                  <a:noFill/>
                </a:ln>
                <a:solidFill>
                  <a:srgbClr val="53575A"/>
                </a:solidFill>
                <a:effectLst/>
                <a:uLnTx/>
                <a:uFillTx/>
                <a:latin typeface="Calibri" panose="020F0502020204030204"/>
                <a:ea typeface="+mn-ea"/>
                <a:cs typeface="+mn-cs"/>
              </a:rPr>
              <a:t>MyHumana</a:t>
            </a:r>
            <a: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t>, a secure online account to access your plan information. Visit </a:t>
            </a:r>
            <a:r>
              <a:rPr kumimoji="0" lang="en-US" sz="2200" b="1" i="0" u="none" strike="noStrike" kern="1200" cap="none" spc="0" normalizeH="0" baseline="0" noProof="0" dirty="0">
                <a:ln>
                  <a:noFill/>
                </a:ln>
                <a:solidFill>
                  <a:srgbClr val="53575A"/>
                </a:solidFill>
                <a:effectLst/>
                <a:uLnTx/>
                <a:uFillTx/>
                <a:latin typeface="Calibri" panose="020F0502020204030204"/>
                <a:ea typeface="+mn-ea"/>
                <a:cs typeface="+mn-cs"/>
              </a:rPr>
              <a:t>Humana.com/registration</a:t>
            </a:r>
            <a:r>
              <a:rPr kumimoji="0" lang="en-US" sz="2200" b="0" i="0" u="none" strike="noStrike" kern="1200" cap="none" spc="0" normalizeH="0" baseline="0" noProof="0" dirty="0">
                <a:ln>
                  <a:noFill/>
                </a:ln>
                <a:solidFill>
                  <a:srgbClr val="53575A"/>
                </a:solidFill>
                <a:effectLst/>
                <a:uLnTx/>
                <a:uFillTx/>
                <a:latin typeface="Calibri" panose="020F0502020204030204"/>
                <a:ea typeface="+mn-ea"/>
                <a:cs typeface="+mn-cs"/>
              </a:rPr>
              <a:t> to get started.</a:t>
            </a:r>
          </a:p>
        </p:txBody>
      </p:sp>
    </p:spTree>
    <p:extLst>
      <p:ext uri="{BB962C8B-B14F-4D97-AF65-F5344CB8AC3E}">
        <p14:creationId xmlns:p14="http://schemas.microsoft.com/office/powerpoint/2010/main" val="2722342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292" y="5624236"/>
            <a:ext cx="2109216" cy="920496"/>
          </a:xfrm>
          <a:prstGeom prst="rect">
            <a:avLst/>
          </a:prstGeom>
        </p:spPr>
      </p:pic>
      <p:sp>
        <p:nvSpPr>
          <p:cNvPr id="2" name="Text Placeholder 1"/>
          <p:cNvSpPr>
            <a:spLocks noGrp="1"/>
          </p:cNvSpPr>
          <p:nvPr>
            <p:ph type="body" sz="quarter" idx="10"/>
          </p:nvPr>
        </p:nvSpPr>
        <p:spPr>
          <a:xfrm>
            <a:off x="3017520" y="923925"/>
            <a:ext cx="8458200" cy="4700311"/>
          </a:xfrm>
        </p:spPr>
        <p:txBody>
          <a:bodyPr/>
          <a:lstStyle/>
          <a:p>
            <a:pPr>
              <a:lnSpc>
                <a:spcPct val="100000"/>
              </a:lnSpc>
              <a:spcAft>
                <a:spcPts val="300"/>
              </a:spcAft>
            </a:pPr>
            <a:r>
              <a:rPr lang="en-US" sz="1800" b="0" kern="0" dirty="0">
                <a:solidFill>
                  <a:schemeClr val="tx1"/>
                </a:solidFill>
              </a:rPr>
              <a:t>Humana is a Medicare Advantage PPO plan and a stand-alone prescription drug plan with a Medicare contract. Enrollment in any Humana plan depends on contract renewal. Call </a:t>
            </a:r>
            <a:r>
              <a:rPr lang="en-US" sz="1800" kern="0" dirty="0">
                <a:solidFill>
                  <a:schemeClr val="tx1"/>
                </a:solidFill>
              </a:rPr>
              <a:t>800-783-4599 (TTY: 711) </a:t>
            </a:r>
            <a:r>
              <a:rPr lang="en-US" sz="1800" b="0" kern="0" dirty="0">
                <a:solidFill>
                  <a:schemeClr val="tx1"/>
                </a:solidFill>
              </a:rPr>
              <a:t>for more information.  </a:t>
            </a:r>
          </a:p>
          <a:p>
            <a:pPr>
              <a:lnSpc>
                <a:spcPct val="100000"/>
              </a:lnSpc>
              <a:spcAft>
                <a:spcPts val="300"/>
              </a:spcAft>
            </a:pPr>
            <a:r>
              <a:rPr lang="en-US" sz="1800" b="0" kern="0" dirty="0">
                <a:solidFill>
                  <a:schemeClr val="tx1"/>
                </a:solidFill>
              </a:rPr>
              <a:t>Out-of-network/non-contracted providers are under no obligation to treat plan members, except in emergency situations. Please call our customer service number or see your Evidence of Coverage for more information, including the cost sharing that applies to out-of-network services.</a:t>
            </a:r>
          </a:p>
          <a:p>
            <a:pPr>
              <a:lnSpc>
                <a:spcPct val="100000"/>
              </a:lnSpc>
              <a:spcAft>
                <a:spcPts val="300"/>
              </a:spcAft>
            </a:pPr>
            <a:r>
              <a:rPr lang="en-US" sz="1800" b="0" kern="0" dirty="0">
                <a:solidFill>
                  <a:schemeClr val="tx1"/>
                </a:solidFill>
              </a:rPr>
              <a:t>Limitations on telehealth services, also referred to as virtual visits or telemedicine, vary by state. These services are not a substitute for emergency care and are not intended to replace your primary care provider or other providers in your network. Any descriptions of when to use telehealth services is for informational purposes only and should not be construed as medical advice. Please refer to your evidence of coverage for additional details on what your plan may cover or other rules that may apply.</a:t>
            </a:r>
          </a:p>
          <a:p>
            <a:pPr>
              <a:lnSpc>
                <a:spcPct val="100000"/>
              </a:lnSpc>
              <a:spcAft>
                <a:spcPts val="300"/>
              </a:spcAft>
            </a:pPr>
            <a:r>
              <a:rPr lang="en-US" sz="1800" b="0" i="0" u="none" strike="noStrike" kern="0" dirty="0">
                <a:solidFill>
                  <a:schemeClr val="tx1"/>
                </a:solidFill>
              </a:rPr>
              <a:t>All product names, logos, brands and trademarks are property of their respective owners, and any use does not imply endorsement.</a:t>
            </a:r>
          </a:p>
          <a:p>
            <a:pPr>
              <a:lnSpc>
                <a:spcPct val="100000"/>
              </a:lnSpc>
              <a:spcAft>
                <a:spcPts val="300"/>
              </a:spcAft>
            </a:pPr>
            <a:r>
              <a:rPr lang="en-US" sz="1800" b="0" kern="0" dirty="0">
                <a:solidFill>
                  <a:schemeClr val="tx1"/>
                </a:solidFill>
              </a:rPr>
              <a:t>Other pharmacies are available in the Humana network.</a:t>
            </a:r>
          </a:p>
        </p:txBody>
      </p:sp>
    </p:spTree>
    <p:extLst>
      <p:ext uri="{BB962C8B-B14F-4D97-AF65-F5344CB8AC3E}">
        <p14:creationId xmlns:p14="http://schemas.microsoft.com/office/powerpoint/2010/main" val="2937330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title="Humana logo">
            <a:extLst>
              <a:ext uri="{FF2B5EF4-FFF2-40B4-BE49-F238E27FC236}">
                <a16:creationId xmlns:a16="http://schemas.microsoft.com/office/drawing/2014/main" id="{2A6841EC-F714-0649-9A8C-B9D3B7EF44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10416" y="2209800"/>
            <a:ext cx="5571169" cy="2426622"/>
          </a:xfrm>
          <a:prstGeom prst="rect">
            <a:avLst/>
          </a:prstGeom>
        </p:spPr>
      </p:pic>
      <p:sp>
        <p:nvSpPr>
          <p:cNvPr id="4" name="TextBox 3">
            <a:extLst>
              <a:ext uri="{FF2B5EF4-FFF2-40B4-BE49-F238E27FC236}">
                <a16:creationId xmlns:a16="http://schemas.microsoft.com/office/drawing/2014/main" id="{210FEE55-D57A-C040-9FB2-6DE3B9339B75}"/>
              </a:ext>
            </a:extLst>
          </p:cNvPr>
          <p:cNvSpPr txBox="1"/>
          <p:nvPr/>
        </p:nvSpPr>
        <p:spPr>
          <a:xfrm>
            <a:off x="6815579" y="6280458"/>
            <a:ext cx="5029837" cy="211930"/>
          </a:xfrm>
          <a:prstGeom prst="rect">
            <a:avLst/>
          </a:prstGeom>
          <a:noFill/>
        </p:spPr>
        <p:txBody>
          <a:bodyPr wrap="square" lIns="27000" tIns="13500" rIns="27000" bIns="13500" rtlCol="0">
            <a:spAutoFit/>
          </a:bodyPr>
          <a:lstStyle/>
          <a:p>
            <a:pPr algn="r"/>
            <a:r>
              <a:rPr lang="en-US" sz="1200" dirty="0">
                <a:solidFill>
                  <a:schemeClr val="bg2"/>
                </a:solidFill>
                <a:latin typeface="Calibri" panose="020F0502020204030204" pitchFamily="34" charset="0"/>
                <a:cs typeface="Arial" pitchFamily="34" charset="0"/>
              </a:rPr>
              <a:t>Y0040_GHHLDTUEN_27_OE_WVPEIA_M</a:t>
            </a:r>
          </a:p>
        </p:txBody>
      </p:sp>
    </p:spTree>
    <p:extLst>
      <p:ext uri="{BB962C8B-B14F-4D97-AF65-F5344CB8AC3E}">
        <p14:creationId xmlns:p14="http://schemas.microsoft.com/office/powerpoint/2010/main" val="37163936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ASTERTOPMARGIN" val="320.879"/>
  <p:tag name="MASTERLEFTMARGIN" val="68.875"/>
  <p:tag name="MASTERRIGHTMARGIN" val="676.479"/>
  <p:tag name="MASTERBOTTOMMARGIN" val="190.371"/>
  <p:tag name="CUSTGUTTERCOL" val="0.6 cm"/>
  <p:tag name="CUSTGUTTERROW" val="0.6 cm"/>
  <p:tag name="GUIDESAPPLIEDTO" val="1"/>
  <p:tag name="CUSTGUIDECOLS" val="3"/>
  <p:tag name="CUSTGUIDEROWS" val="3"/>
</p:tagLst>
</file>

<file path=ppt/theme/theme1.xml><?xml version="1.0" encoding="utf-8"?>
<a:theme xmlns:a="http://schemas.openxmlformats.org/drawingml/2006/main" name="HUMANA - TITLE SLIDES - WHITE">
  <a:themeElements>
    <a:clrScheme name="Humana">
      <a:dk1>
        <a:srgbClr val="3A3B3C"/>
      </a:dk1>
      <a:lt1>
        <a:srgbClr val="C8C8C8"/>
      </a:lt1>
      <a:dk2>
        <a:srgbClr val="114A21"/>
      </a:dk2>
      <a:lt2>
        <a:srgbClr val="FFFFFF"/>
      </a:lt2>
      <a:accent1>
        <a:srgbClr val="78BE20"/>
      </a:accent1>
      <a:accent2>
        <a:srgbClr val="5C9A1B"/>
      </a:accent2>
      <a:accent3>
        <a:srgbClr val="003057"/>
      </a:accent3>
      <a:accent4>
        <a:srgbClr val="007481"/>
      </a:accent4>
      <a:accent5>
        <a:srgbClr val="612166"/>
      </a:accent5>
      <a:accent6>
        <a:srgbClr val="AF0061"/>
      </a:accent6>
      <a:hlink>
        <a:srgbClr val="007481"/>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mana_Enterprise_Template_4.1" id="{805B4C97-D61A-A442-81F7-7462D216A0E2}" vid="{4B16B5A2-40B3-DB44-807F-B1C494A870B4}"/>
    </a:ext>
  </a:extLst>
</a:theme>
</file>

<file path=ppt/theme/theme2.xml><?xml version="1.0" encoding="utf-8"?>
<a:theme xmlns:a="http://schemas.openxmlformats.org/drawingml/2006/main" name="2022_HUMANA MASTER SLIDES">
  <a:themeElements>
    <a:clrScheme name="Custom 1">
      <a:dk1>
        <a:srgbClr val="3A3B3C"/>
      </a:dk1>
      <a:lt1>
        <a:srgbClr val="C8C8C8"/>
      </a:lt1>
      <a:dk2>
        <a:srgbClr val="114920"/>
      </a:dk2>
      <a:lt2>
        <a:srgbClr val="FFFFFF"/>
      </a:lt2>
      <a:accent1>
        <a:srgbClr val="78BE20"/>
      </a:accent1>
      <a:accent2>
        <a:srgbClr val="5B991A"/>
      </a:accent2>
      <a:accent3>
        <a:srgbClr val="003056"/>
      </a:accent3>
      <a:accent4>
        <a:srgbClr val="007480"/>
      </a:accent4>
      <a:accent5>
        <a:srgbClr val="612066"/>
      </a:accent5>
      <a:accent6>
        <a:srgbClr val="AE0061"/>
      </a:accent6>
      <a:hlink>
        <a:srgbClr val="007480"/>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Humana_Enterprise_Template_4.1" id="{805B4C97-D61A-A442-81F7-7462D216A0E2}" vid="{8D479CF1-E2F2-174B-8686-CF7D0ED42796}"/>
    </a:ext>
  </a:extLst>
</a:theme>
</file>

<file path=ppt/theme/theme3.xml><?xml version="1.0" encoding="utf-8"?>
<a:theme xmlns:a="http://schemas.openxmlformats.org/drawingml/2006/main" name="2022_HUMANA - SECTION SLIDES">
  <a:themeElements>
    <a:clrScheme name="Custom 1">
      <a:dk1>
        <a:srgbClr val="3A3B3C"/>
      </a:dk1>
      <a:lt1>
        <a:srgbClr val="C8C8C8"/>
      </a:lt1>
      <a:dk2>
        <a:srgbClr val="114920"/>
      </a:dk2>
      <a:lt2>
        <a:srgbClr val="FFFFFF"/>
      </a:lt2>
      <a:accent1>
        <a:srgbClr val="78BE20"/>
      </a:accent1>
      <a:accent2>
        <a:srgbClr val="5B991A"/>
      </a:accent2>
      <a:accent3>
        <a:srgbClr val="003056"/>
      </a:accent3>
      <a:accent4>
        <a:srgbClr val="007480"/>
      </a:accent4>
      <a:accent5>
        <a:srgbClr val="612066"/>
      </a:accent5>
      <a:accent6>
        <a:srgbClr val="AE0061"/>
      </a:accent6>
      <a:hlink>
        <a:srgbClr val="007480"/>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Humana_Enterprise_Template_4.1" id="{805B4C97-D61A-A442-81F7-7462D216A0E2}" vid="{E91DC2A6-CCC5-B140-AD25-B1C5895F404D}"/>
    </a:ext>
  </a:extLst>
</a:theme>
</file>

<file path=ppt/theme/theme4.xml><?xml version="1.0" encoding="utf-8"?>
<a:theme xmlns:a="http://schemas.openxmlformats.org/drawingml/2006/main" name="BLANK">
  <a:themeElements>
    <a:clrScheme name="Custom 1">
      <a:dk1>
        <a:srgbClr val="3A3B3C"/>
      </a:dk1>
      <a:lt1>
        <a:srgbClr val="C8C8C8"/>
      </a:lt1>
      <a:dk2>
        <a:srgbClr val="114920"/>
      </a:dk2>
      <a:lt2>
        <a:srgbClr val="FFFFFF"/>
      </a:lt2>
      <a:accent1>
        <a:srgbClr val="78BE20"/>
      </a:accent1>
      <a:accent2>
        <a:srgbClr val="5B991A"/>
      </a:accent2>
      <a:accent3>
        <a:srgbClr val="003056"/>
      </a:accent3>
      <a:accent4>
        <a:srgbClr val="007480"/>
      </a:accent4>
      <a:accent5>
        <a:srgbClr val="612066"/>
      </a:accent5>
      <a:accent6>
        <a:srgbClr val="AE0061"/>
      </a:accent6>
      <a:hlink>
        <a:srgbClr val="007480"/>
      </a:hlink>
      <a:folHlink>
        <a:srgbClr val="00305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0">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8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cap="sq">
          <a:solidFill>
            <a:schemeClr val="accent2"/>
          </a:solidFill>
          <a:beve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000">
            <a:solidFill>
              <a:schemeClr val="tx2"/>
            </a:solidFill>
          </a:defRPr>
        </a:defPPr>
      </a:lstStyle>
    </a:txDef>
  </a:objectDefaults>
  <a:extraClrSchemeLst/>
  <a:extLst>
    <a:ext uri="{05A4C25C-085E-4340-85A3-A5531E510DB2}">
      <thm15:themeFamily xmlns:thm15="http://schemas.microsoft.com/office/thememl/2012/main" name="Humana_Enterprise_Template_4.1" id="{805B4C97-D61A-A442-81F7-7462D216A0E2}" vid="{4722F25F-C21B-324B-9717-FF91AF4FFD7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19"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4B36E2B-0039-4554-BDD8-3C3BFE00D5BF}">
  <we:reference id="d2164860-9689-45e3-a1e5-90c76032056e" version="2.0.0.4"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ca93eb87-5c8e-4f83-95a3-184ff7fce0e9">
      <UserInfo>
        <DisplayName>Shari Rodriguez</DisplayName>
        <AccountId>2475</AccountId>
        <AccountType/>
      </UserInfo>
    </SharedWithUsers>
    <Description0 xmlns="aa52d9da-72c2-43d1-84df-99df12a8880b" xsi:nil="true"/>
    <Union_x002f_Non_x002d_Union xmlns="aa52d9da-72c2-43d1-84df-99df12a8880b" xsi:nil="true"/>
    <_ip_UnifiedCompliancePolicyUIAction xmlns="http://schemas.microsoft.com/sharepoint/v3" xsi:nil="true"/>
    <Standard_x0020_INV_x0020_Piece xmlns="aa52d9da-72c2-43d1-84df-99df12a8880b" xsi:nil="true"/>
    <lcf76f155ced4ddcb4097134ff3c332f xmlns="aa52d9da-72c2-43d1-84df-99df12a8880b">
      <Terms xmlns="http://schemas.microsoft.com/office/infopath/2007/PartnerControls"/>
    </lcf76f155ced4ddcb4097134ff3c332f>
    <Plan_x002f_Option xmlns="aa52d9da-72c2-43d1-84df-99df12a8880b" xsi:nil="true"/>
    <External_x0020_Link xmlns="aa52d9da-72c2-43d1-84df-99df12a8880b">
      <Url xsi:nil="true"/>
      <Description xsi:nil="true"/>
    </External_x0020_Link>
    <Year xmlns="aa52d9da-72c2-43d1-84df-99df12a8880b">2027</Year>
    <Material_x0020_Type xmlns="aa52d9da-72c2-43d1-84df-99df12a8880b" xsi:nil="true"/>
    <_ip_UnifiedCompliancePolicyProperties xmlns="http://schemas.microsoft.com/sharepoint/v3" xsi:nil="true"/>
    <Category xmlns="aa52d9da-72c2-43d1-84df-99df12a8880b">Powerpoint</Category>
    <Form_x0020_Number xmlns="aa52d9da-72c2-43d1-84df-99df12a8880b" xsi:nil="true"/>
    <Standard_x0020_Kit_x0020_Piece xmlns="aa52d9da-72c2-43d1-84df-99df12a8880b" xsi:nil="true"/>
    <Language xmlns="aa52d9da-72c2-43d1-84df-99df12a8880b">English</Language>
    <Product xmlns="aa52d9da-72c2-43d1-84df-99df12a8880b" xsi:nil="true"/>
    <Comments xmlns="aa52d9da-72c2-43d1-84df-99df12a8880b">xls spreadsheet contains a listing of documents with their Docushare links</Comments>
    <INV_x002f_POD xmlns="aa52d9da-72c2-43d1-84df-99df12a8880b" xsi:nil="true"/>
    <TaxCatchAll xmlns="ca93eb87-5c8e-4f83-95a3-184ff7fce0e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B4ADF68CFEB24999E7A2DAF44CC340" ma:contentTypeVersion="32" ma:contentTypeDescription="Create a new document." ma:contentTypeScope="" ma:versionID="994eab412c6d575eb44ec1a2065f5dc5">
  <xsd:schema xmlns:xsd="http://www.w3.org/2001/XMLSchema" xmlns:xs="http://www.w3.org/2001/XMLSchema" xmlns:p="http://schemas.microsoft.com/office/2006/metadata/properties" xmlns:ns1="http://schemas.microsoft.com/sharepoint/v3" xmlns:ns2="aa52d9da-72c2-43d1-84df-99df12a8880b" xmlns:ns3="ca93eb87-5c8e-4f83-95a3-184ff7fce0e9" targetNamespace="http://schemas.microsoft.com/office/2006/metadata/properties" ma:root="true" ma:fieldsID="6ef236a152a7e39eb19ab2f355b61842" ns1:_="" ns2:_="" ns3:_="">
    <xsd:import namespace="http://schemas.microsoft.com/sharepoint/v3"/>
    <xsd:import namespace="aa52d9da-72c2-43d1-84df-99df12a8880b"/>
    <xsd:import namespace="ca93eb87-5c8e-4f83-95a3-184ff7fce0e9"/>
    <xsd:element name="properties">
      <xsd:complexType>
        <xsd:sequence>
          <xsd:element name="documentManagement">
            <xsd:complexType>
              <xsd:all>
                <xsd:element ref="ns2:Description0" minOccurs="0"/>
                <xsd:element ref="ns2:Product" minOccurs="0"/>
                <xsd:element ref="ns2:Union_x002f_Non_x002d_Union" minOccurs="0"/>
                <xsd:element ref="ns2:INV_x002f_POD" minOccurs="0"/>
                <xsd:element ref="ns2:Standard_x0020_INV_x0020_Piece" minOccurs="0"/>
                <xsd:element ref="ns2:Language" minOccurs="0"/>
                <xsd:element ref="ns2:Form_x0020_Number" minOccurs="0"/>
                <xsd:element ref="ns2:External_x0020_Link" minOccurs="0"/>
                <xsd:element ref="ns2:Standard_x0020_Kit_x0020_Piece" minOccurs="0"/>
                <xsd:element ref="ns2:Category" minOccurs="0"/>
                <xsd:element ref="ns2:Year" minOccurs="0"/>
                <xsd:element ref="ns2:Plan_x002f_Option" minOccurs="0"/>
                <xsd:element ref="ns2:Material_x0020_Type" minOccurs="0"/>
                <xsd:element ref="ns2:MediaServiceMetadata" minOccurs="0"/>
                <xsd:element ref="ns2:MediaServiceFastMetadata" minOccurs="0"/>
                <xsd:element ref="ns2:Comments" minOccurs="0"/>
                <xsd:element ref="ns2:MediaServiceAutoKeyPoints" minOccurs="0"/>
                <xsd:element ref="ns2:MediaServiceKeyPoint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3:SharedWithUsers" minOccurs="0"/>
                <xsd:element ref="ns3:SharedWithDetail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7" nillable="true" ma:displayName="Unified Compliance Policy Properties" ma:hidden="true" ma:internalName="_ip_UnifiedCompliancePolicyProperties">
      <xsd:simpleType>
        <xsd:restriction base="dms:Note"/>
      </xsd:simpleType>
    </xsd:element>
    <xsd:element name="_ip_UnifiedCompliancePolicyUIAction" ma:index="3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a52d9da-72c2-43d1-84df-99df12a8880b" elementFormDefault="qualified">
    <xsd:import namespace="http://schemas.microsoft.com/office/2006/documentManagement/types"/>
    <xsd:import namespace="http://schemas.microsoft.com/office/infopath/2007/PartnerControls"/>
    <xsd:element name="Description0" ma:index="8" nillable="true" ma:displayName="Description" ma:internalName="Description0">
      <xsd:simpleType>
        <xsd:restriction base="dms:Text">
          <xsd:maxLength value="255"/>
        </xsd:restriction>
      </xsd:simpleType>
    </xsd:element>
    <xsd:element name="Product" ma:index="9" nillable="true" ma:displayName="Product" ma:internalName="Product">
      <xsd:simpleType>
        <xsd:restriction base="dms:Text">
          <xsd:maxLength value="255"/>
        </xsd:restriction>
      </xsd:simpleType>
    </xsd:element>
    <xsd:element name="Union_x002f_Non_x002d_Union" ma:index="10" nillable="true" ma:displayName="Union/Non-Union" ma:format="Dropdown" ma:internalName="Union_x002f_Non_x002d_Union">
      <xsd:simpleType>
        <xsd:restriction base="dms:Choice">
          <xsd:enumeration value="Union"/>
          <xsd:enumeration value="Non Union"/>
          <xsd:enumeration value="Generic"/>
          <xsd:enumeration value="Template"/>
        </xsd:restriction>
      </xsd:simpleType>
    </xsd:element>
    <xsd:element name="INV_x002f_POD" ma:index="11" nillable="true" ma:displayName="INV/POD" ma:format="Dropdown" ma:internalName="INV_x002f_POD">
      <xsd:simpleType>
        <xsd:restriction base="dms:Choice">
          <xsd:enumeration value="INV"/>
          <xsd:enumeration value="POD"/>
        </xsd:restriction>
      </xsd:simpleType>
    </xsd:element>
    <xsd:element name="Standard_x0020_INV_x0020_Piece" ma:index="12" nillable="true" ma:displayName="Standard" ma:format="Dropdown" ma:internalName="Standard_x0020_INV_x0020_Piece">
      <xsd:simpleType>
        <xsd:restriction base="dms:Choice">
          <xsd:enumeration value="Yes"/>
          <xsd:enumeration value="No"/>
        </xsd:restriction>
      </xsd:simpleType>
    </xsd:element>
    <xsd:element name="Language" ma:index="13" nillable="true" ma:displayName="Language" ma:default="English" ma:format="Dropdown" ma:internalName="Language">
      <xsd:simpleType>
        <xsd:restriction base="dms:Choice">
          <xsd:enumeration value="English"/>
          <xsd:enumeration value="Spanish"/>
          <xsd:enumeration value="PR Spanish"/>
        </xsd:restriction>
      </xsd:simpleType>
    </xsd:element>
    <xsd:element name="Form_x0020_Number" ma:index="14" nillable="true" ma:displayName="Form Number" ma:internalName="Form_x0020_Number">
      <xsd:simpleType>
        <xsd:restriction base="dms:Text">
          <xsd:maxLength value="255"/>
        </xsd:restriction>
      </xsd:simpleType>
    </xsd:element>
    <xsd:element name="External_x0020_Link" ma:index="15" nillable="true" ma:displayName="External Link" ma:format="Hyperlink" ma:internalName="External_x0020_Link">
      <xsd:complexType>
        <xsd:complexContent>
          <xsd:extension base="dms:URL">
            <xsd:sequence>
              <xsd:element name="Url" type="dms:ValidUrl" minOccurs="0" nillable="true"/>
              <xsd:element name="Description" type="xsd:string" nillable="true"/>
            </xsd:sequence>
          </xsd:extension>
        </xsd:complexContent>
      </xsd:complexType>
    </xsd:element>
    <xsd:element name="Standard_x0020_Kit_x0020_Piece" ma:index="16" nillable="true" ma:displayName="Standard Kit Piece" ma:format="Dropdown" ma:internalName="Standard_x0020_Kit_x0020_Piece">
      <xsd:simpleType>
        <xsd:restriction base="dms:Choice">
          <xsd:enumeration value="Yes"/>
          <xsd:enumeration value="No"/>
        </xsd:restriction>
      </xsd:simpleType>
    </xsd:element>
    <xsd:element name="Category" ma:index="17" nillable="true" ma:displayName="Category" ma:internalName="Category">
      <xsd:simpleType>
        <xsd:restriction base="dms:Text">
          <xsd:maxLength value="255"/>
        </xsd:restriction>
      </xsd:simpleType>
    </xsd:element>
    <xsd:element name="Year" ma:index="18" nillable="true" ma:displayName="Year" ma:internalName="Year">
      <xsd:simpleType>
        <xsd:restriction base="dms:Text">
          <xsd:maxLength value="255"/>
        </xsd:restriction>
      </xsd:simpleType>
    </xsd:element>
    <xsd:element name="Plan_x002f_Option" ma:index="19" nillable="true" ma:displayName="Plan/Option" ma:internalName="Plan_x002f_Option">
      <xsd:simpleType>
        <xsd:restriction base="dms:Text">
          <xsd:maxLength value="255"/>
        </xsd:restriction>
      </xsd:simpleType>
    </xsd:element>
    <xsd:element name="Material_x0020_Type" ma:index="20" nillable="true" ma:displayName="Material Type" ma:internalName="Material_x0020_Type">
      <xsd:simpleType>
        <xsd:restriction base="dms:Text">
          <xsd:maxLength value="255"/>
        </xsd:restriction>
      </xsd:simpleType>
    </xsd:element>
    <xsd:element name="MediaServiceMetadata" ma:index="21" nillable="true" ma:displayName="MediaServiceMetadata" ma:hidden="true" ma:internalName="MediaServiceMetadata" ma:readOnly="true">
      <xsd:simpleType>
        <xsd:restriction base="dms:Note"/>
      </xsd:simpleType>
    </xsd:element>
    <xsd:element name="MediaServiceFastMetadata" ma:index="22" nillable="true" ma:displayName="MediaServiceFastMetadata" ma:hidden="true" ma:internalName="MediaServiceFastMetadata" ma:readOnly="true">
      <xsd:simpleType>
        <xsd:restriction base="dms:Note"/>
      </xsd:simpleType>
    </xsd:element>
    <xsd:element name="Comments" ma:index="23" nillable="true" ma:displayName="Comments" ma:default="xls spreadsheet contains a listing of documents with their Docushare links" ma:format="Dropdown" ma:internalName="Comments">
      <xsd:simpleType>
        <xsd:restriction base="dms:Note">
          <xsd:maxLength value="255"/>
        </xsd:restriction>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1c8387f8-82b2-4441-b1a6-93bd58f47999" ma:termSetId="09814cd3-568e-fe90-9814-8d621ff8fb84" ma:anchorId="fba54fb3-c3e1-fe81-a776-ca4b69148c4d" ma:open="true" ma:isKeyword="false">
      <xsd:complexType>
        <xsd:sequence>
          <xsd:element ref="pc:Terms" minOccurs="0" maxOccurs="1"/>
        </xsd:sequence>
      </xsd:complexType>
    </xsd:element>
    <xsd:element name="MediaServiceDateTaken" ma:index="29" nillable="true" ma:displayName="MediaServiceDateTaken" ma:hidden="true" ma:internalName="MediaServiceDateTaken"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MediaServiceBillingMetadata" ma:index="3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93eb87-5c8e-4f83-95a3-184ff7fce0e9" elementFormDefault="qualified">
    <xsd:import namespace="http://schemas.microsoft.com/office/2006/documentManagement/types"/>
    <xsd:import namespace="http://schemas.microsoft.com/office/infopath/2007/PartnerControls"/>
    <xsd:element name="TaxCatchAll" ma:index="28" nillable="true" ma:displayName="Taxonomy Catch All Column" ma:hidden="true" ma:list="{68c5fb83-4c09-4d58-86a3-707d5e6ca7d2}" ma:internalName="TaxCatchAll" ma:showField="CatchAllData" ma:web="ca93eb87-5c8e-4f83-95a3-184ff7fce0e9">
      <xsd:complexType>
        <xsd:complexContent>
          <xsd:extension base="dms:MultiChoiceLookup">
            <xsd:sequence>
              <xsd:element name="Value" type="dms:Lookup" maxOccurs="unbounded" minOccurs="0" nillable="true"/>
            </xsd:sequence>
          </xsd:extension>
        </xsd:complexContent>
      </xsd:complexType>
    </xsd:element>
    <xsd:element name="SharedWithUsers" ma:index="3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TemplafySlideFormConfiguration><![CDATA[{"formFields":[],"formDataEntries":[]}]]></TemplafySlideFormConfiguration>
</file>

<file path=customXml/item5.xml><?xml version="1.0" encoding="utf-8"?>
<TemplafySlideTemplateConfiguration><![CDATA[{"slideVersion":1,"isValidatorEnabled":false,"isLocked":false,"elementsMetadata":[],"slideId":"638103026652218362","enableDocumentContentUpdater":false,"version":"2.0"}]]></TemplafySlideTemplateConfiguration>
</file>

<file path=customXml/itemProps1.xml><?xml version="1.0" encoding="utf-8"?>
<ds:datastoreItem xmlns:ds="http://schemas.openxmlformats.org/officeDocument/2006/customXml" ds:itemID="{C73F29D3-19B7-4CDF-814A-B6DA6AAF5C79}">
  <ds:schemaRefs>
    <ds:schemaRef ds:uri="http://schemas.microsoft.com/sharepoint/v3/contenttype/forms"/>
  </ds:schemaRefs>
</ds:datastoreItem>
</file>

<file path=customXml/itemProps2.xml><?xml version="1.0" encoding="utf-8"?>
<ds:datastoreItem xmlns:ds="http://schemas.openxmlformats.org/officeDocument/2006/customXml" ds:itemID="{CFD38D66-407A-4708-B471-4EE3C8E0866F}">
  <ds:schemaRefs>
    <ds:schemaRef ds:uri="http://schemas.microsoft.com/office/infopath/2007/PartnerControls"/>
    <ds:schemaRef ds:uri="http://schemas.microsoft.com/office/2006/metadata/properties"/>
    <ds:schemaRef ds:uri="http://schemas.microsoft.com/sharepoint/v3"/>
    <ds:schemaRef ds:uri="http://purl.org/dc/dcmitype/"/>
    <ds:schemaRef ds:uri="http://schemas.microsoft.com/office/2006/documentManagement/types"/>
    <ds:schemaRef ds:uri="http://purl.org/dc/elements/1.1/"/>
    <ds:schemaRef ds:uri="http://schemas.openxmlformats.org/package/2006/metadata/core-properties"/>
    <ds:schemaRef ds:uri="http://purl.org/dc/terms/"/>
    <ds:schemaRef ds:uri="ca93eb87-5c8e-4f83-95a3-184ff7fce0e9"/>
    <ds:schemaRef ds:uri="aa52d9da-72c2-43d1-84df-99df12a8880b"/>
    <ds:schemaRef ds:uri="http://www.w3.org/XML/1998/namespace"/>
  </ds:schemaRefs>
</ds:datastoreItem>
</file>

<file path=customXml/itemProps3.xml><?xml version="1.0" encoding="utf-8"?>
<ds:datastoreItem xmlns:ds="http://schemas.openxmlformats.org/officeDocument/2006/customXml" ds:itemID="{5381FBB4-2502-455D-A148-A6577F3E76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a52d9da-72c2-43d1-84df-99df12a8880b"/>
    <ds:schemaRef ds:uri="ca93eb87-5c8e-4f83-95a3-184ff7fce0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0C43F89-ABF5-41C3-AC76-31CF8EDCE52F}">
  <ds:schemaRefs/>
</ds:datastoreItem>
</file>

<file path=customXml/itemProps5.xml><?xml version="1.0" encoding="utf-8"?>
<ds:datastoreItem xmlns:ds="http://schemas.openxmlformats.org/officeDocument/2006/customXml" ds:itemID="{A1FABD5D-56F8-4CA9-99B3-086F15725188}">
  <ds:schemaRefs/>
</ds:datastoreItem>
</file>

<file path=docProps/app.xml><?xml version="1.0" encoding="utf-8"?>
<Properties xmlns="http://schemas.openxmlformats.org/officeDocument/2006/extended-properties" xmlns:vt="http://schemas.openxmlformats.org/officeDocument/2006/docPropsVTypes">
  <Template>Humana_MS-Enterprise-Template_4.1</Template>
  <TotalTime>17659</TotalTime>
  <Words>5279</Words>
  <Application>Microsoft Office PowerPoint</Application>
  <PresentationFormat>Widescreen</PresentationFormat>
  <Paragraphs>434</Paragraphs>
  <Slides>26</Slides>
  <Notes>26</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26</vt:i4>
      </vt:variant>
    </vt:vector>
  </HeadingPairs>
  <TitlesOfParts>
    <vt:vector size="37" baseType="lpstr">
      <vt:lpstr>Arial</vt:lpstr>
      <vt:lpstr>Calibri</vt:lpstr>
      <vt:lpstr>Aptos</vt:lpstr>
      <vt:lpstr>Calibri Light</vt:lpstr>
      <vt:lpstr>Segoe UI</vt:lpstr>
      <vt:lpstr>FS Humana</vt:lpstr>
      <vt:lpstr>Times New Roman</vt:lpstr>
      <vt:lpstr>HUMANA - TITLE SLIDES - WHITE</vt:lpstr>
      <vt:lpstr>2022_HUMANA MASTER SLIDES</vt:lpstr>
      <vt:lpstr>2022_HUMANA - SECTION SLIDES</vt:lpstr>
      <vt:lpstr>BLANK</vt:lpstr>
      <vt:lpstr>PowerPoint Presentation</vt:lpstr>
      <vt:lpstr>Humana Group Medicare Advantage</vt:lpstr>
      <vt:lpstr>What is Medicare? Different “parts” of Medicare pay for different types of coverage.</vt:lpstr>
      <vt:lpstr>2027 Plan Updates</vt:lpstr>
      <vt:lpstr>Medicare Part C Medicare Advantage plan</vt:lpstr>
      <vt:lpstr>PowerPoint Presentation</vt:lpstr>
      <vt:lpstr>Medicare Part D</vt:lpstr>
      <vt:lpstr>Your Part D benefits Humana’s Part D coverage is spread among four groupings based on the drug type—also called “tiers”.</vt:lpstr>
      <vt:lpstr>Pharmacy options</vt:lpstr>
      <vt:lpstr>Medicare Part D Humana’s Part D coverage is designed to help you manage your out-of-pocket costs.</vt:lpstr>
      <vt:lpstr>Where you get your vaccines may determine how they are covered</vt:lpstr>
      <vt:lpstr>Part D prescription drug coverage Humana’s Part D coverage portion of your plan covers vaccines that are considered necessary to help prevent illness. </vt:lpstr>
      <vt:lpstr>Schedule your Annual Wellness Visit It’s covered by your Humana Medicare plan.</vt:lpstr>
      <vt:lpstr>Preventive care screenings Protect your health by staying informed about the screenings and treatments you may need.</vt:lpstr>
      <vt:lpstr>Manage your Humana account online MyHumana is a secure online portal with tools to manage your plan.</vt:lpstr>
      <vt:lpstr>SmartSummary Your personalized benefits statement</vt:lpstr>
      <vt:lpstr>SmartSummary Your personalized benefits statement</vt:lpstr>
      <vt:lpstr>The Humana Difference Medicare Advantage provides additional support, included in your plan</vt:lpstr>
      <vt:lpstr>PowerPoint Presentation</vt:lpstr>
      <vt:lpstr>PowerPoint Presentation</vt:lpstr>
      <vt:lpstr>Continuous glucose monitors and diabetic supplies</vt:lpstr>
      <vt:lpstr>How to enroll</vt:lpstr>
      <vt:lpstr>What to expect after you enroll</vt:lpstr>
      <vt:lpstr>PowerPoint Presentation</vt:lpstr>
      <vt:lpstr>PowerPoint Presentation</vt:lpstr>
      <vt:lpstr>PowerPoint Presentation</vt:lpstr>
    </vt:vector>
  </TitlesOfParts>
  <Company>Humana,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Dana Brown</dc:creator>
  <cp:lastModifiedBy>Joel Thacker</cp:lastModifiedBy>
  <cp:revision>230</cp:revision>
  <cp:lastPrinted>2019-10-21T19:04:23Z</cp:lastPrinted>
  <dcterms:created xsi:type="dcterms:W3CDTF">2022-06-07T12:53:26Z</dcterms:created>
  <dcterms:modified xsi:type="dcterms:W3CDTF">2026-10-06T15:27:10Z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9af48964-0b99-47eb-8538-875482946ffc</vt:lpwstr>
  </property>
  <property fmtid="{D5CDD505-2E9C-101B-9397-08002B2CF9AE}" pid="3" name="HumanaClassification">
    <vt:lpwstr>I</vt:lpwstr>
  </property>
  <property fmtid="{D5CDD505-2E9C-101B-9397-08002B2CF9AE}" pid="4" name="ContentTypeId">
    <vt:lpwstr>0x01010081B4ADF68CFEB24999E7A2DAF44CC340</vt:lpwstr>
  </property>
  <property fmtid="{D5CDD505-2E9C-101B-9397-08002B2CF9AE}" pid="5" name="ScannedBy">
    <vt:lpwstr>TCS-ContentScanned</vt:lpwstr>
  </property>
  <property fmtid="{D5CDD505-2E9C-101B-9397-08002B2CF9AE}" pid="6" name="MSIP_Label_e2b6c078-73cb-4371-8a5b-e9fc18accbf8_Enabled">
    <vt:lpwstr>true</vt:lpwstr>
  </property>
  <property fmtid="{D5CDD505-2E9C-101B-9397-08002B2CF9AE}" pid="7" name="MSIP_Label_e2b6c078-73cb-4371-8a5b-e9fc18accbf8_SetDate">
    <vt:lpwstr>2022-10-31T12:44:43Z</vt:lpwstr>
  </property>
  <property fmtid="{D5CDD505-2E9C-101B-9397-08002B2CF9AE}" pid="8" name="MSIP_Label_e2b6c078-73cb-4371-8a5b-e9fc18accbf8_Method">
    <vt:lpwstr>Standard</vt:lpwstr>
  </property>
  <property fmtid="{D5CDD505-2E9C-101B-9397-08002B2CF9AE}" pid="9" name="MSIP_Label_e2b6c078-73cb-4371-8a5b-e9fc18accbf8_Name">
    <vt:lpwstr>INTERNAL</vt:lpwstr>
  </property>
  <property fmtid="{D5CDD505-2E9C-101B-9397-08002B2CF9AE}" pid="10" name="MSIP_Label_e2b6c078-73cb-4371-8a5b-e9fc18accbf8_SiteId">
    <vt:lpwstr>56c62bbe-8598-4b85-9e51-1ca753fa50f2</vt:lpwstr>
  </property>
  <property fmtid="{D5CDD505-2E9C-101B-9397-08002B2CF9AE}" pid="11" name="MSIP_Label_e2b6c078-73cb-4371-8a5b-e9fc18accbf8_ActionId">
    <vt:lpwstr>16517b01-2830-40aa-a6ba-c0e7daca4638</vt:lpwstr>
  </property>
  <property fmtid="{D5CDD505-2E9C-101B-9397-08002B2CF9AE}" pid="12" name="MSIP_Label_e2b6c078-73cb-4371-8a5b-e9fc18accbf8_ContentBits">
    <vt:lpwstr>0</vt:lpwstr>
  </property>
  <property fmtid="{D5CDD505-2E9C-101B-9397-08002B2CF9AE}" pid="13" name="MediaServiceImageTags">
    <vt:lpwstr/>
  </property>
</Properties>
</file>